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6"/>
  </p:notesMasterIdLst>
  <p:sldIdLst>
    <p:sldId id="322" r:id="rId2"/>
    <p:sldId id="323" r:id="rId3"/>
    <p:sldId id="262" r:id="rId4"/>
    <p:sldId id="264" r:id="rId5"/>
    <p:sldId id="280" r:id="rId6"/>
    <p:sldId id="281" r:id="rId7"/>
    <p:sldId id="282" r:id="rId8"/>
    <p:sldId id="279" r:id="rId9"/>
    <p:sldId id="285" r:id="rId10"/>
    <p:sldId id="290" r:id="rId11"/>
    <p:sldId id="326" r:id="rId12"/>
    <p:sldId id="328" r:id="rId13"/>
    <p:sldId id="305" r:id="rId14"/>
    <p:sldId id="307" r:id="rId15"/>
    <p:sldId id="276" r:id="rId16"/>
    <p:sldId id="330" r:id="rId17"/>
    <p:sldId id="331" r:id="rId18"/>
    <p:sldId id="332" r:id="rId19"/>
    <p:sldId id="334" r:id="rId20"/>
    <p:sldId id="335" r:id="rId21"/>
    <p:sldId id="340" r:id="rId22"/>
    <p:sldId id="336" r:id="rId23"/>
    <p:sldId id="341" r:id="rId24"/>
    <p:sldId id="337" r:id="rId25"/>
    <p:sldId id="344" r:id="rId26"/>
    <p:sldId id="356" r:id="rId27"/>
    <p:sldId id="342" r:id="rId28"/>
    <p:sldId id="357" r:id="rId29"/>
    <p:sldId id="363" r:id="rId30"/>
    <p:sldId id="346" r:id="rId31"/>
    <p:sldId id="364" r:id="rId32"/>
    <p:sldId id="362" r:id="rId33"/>
    <p:sldId id="347" r:id="rId34"/>
    <p:sldId id="365" r:id="rId35"/>
    <p:sldId id="349" r:id="rId36"/>
    <p:sldId id="339" r:id="rId37"/>
    <p:sldId id="366" r:id="rId38"/>
    <p:sldId id="368" r:id="rId39"/>
    <p:sldId id="367" r:id="rId40"/>
    <p:sldId id="369" r:id="rId41"/>
    <p:sldId id="359" r:id="rId42"/>
    <p:sldId id="360" r:id="rId43"/>
    <p:sldId id="361" r:id="rId44"/>
    <p:sldId id="353" r:id="rId45"/>
    <p:sldId id="354" r:id="rId46"/>
    <p:sldId id="355" r:id="rId47"/>
    <p:sldId id="314" r:id="rId48"/>
    <p:sldId id="315" r:id="rId49"/>
    <p:sldId id="372" r:id="rId50"/>
    <p:sldId id="371" r:id="rId51"/>
    <p:sldId id="370" r:id="rId52"/>
    <p:sldId id="378" r:id="rId53"/>
    <p:sldId id="379" r:id="rId54"/>
    <p:sldId id="380" r:id="rId55"/>
    <p:sldId id="381" r:id="rId56"/>
    <p:sldId id="375" r:id="rId57"/>
    <p:sldId id="376" r:id="rId58"/>
    <p:sldId id="377" r:id="rId59"/>
    <p:sldId id="316" r:id="rId60"/>
    <p:sldId id="317" r:id="rId61"/>
    <p:sldId id="318" r:id="rId62"/>
    <p:sldId id="374" r:id="rId63"/>
    <p:sldId id="384" r:id="rId64"/>
    <p:sldId id="385" r:id="rId6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>
        <p:scale>
          <a:sx n="66" d="100"/>
          <a:sy n="66" d="100"/>
        </p:scale>
        <p:origin x="-2082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70B193-228C-4750-9C8D-BFCD155F3961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/>
      <dgm:spPr/>
    </dgm:pt>
    <dgm:pt modelId="{B450737F-3741-4A64-A632-CCC13B7E68F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CONTRATAÇÕES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(art. 37, XXI, CF/88)</a:t>
          </a:r>
          <a:endParaRPr kumimoji="0" lang="pt-BR" b="0" i="0" u="none" strike="noStrike" cap="none" normalizeH="0" baseline="0" dirty="0" smtClean="0">
            <a:ln/>
            <a:effectLst/>
          </a:endParaRPr>
        </a:p>
      </dgm:t>
    </dgm:pt>
    <dgm:pt modelId="{6FE84FFD-23E7-4BFF-BCF7-9C7FFFEAF96B}" type="parTrans" cxnId="{2FADB858-390B-4236-815C-F64FE312883F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EF0B4684-E24C-4AFA-9649-6CE338E72860}" type="sibTrans" cxnId="{2FADB858-390B-4236-815C-F64FE312883F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F5C1D68F-3E74-41C9-A144-D49684B1D6A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LICITAÇÃO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(regra)</a:t>
          </a:r>
          <a:endParaRPr kumimoji="0" lang="pt-BR" b="0" i="0" u="none" strike="noStrike" cap="none" normalizeH="0" baseline="0" dirty="0" smtClean="0">
            <a:ln/>
            <a:effectLst/>
          </a:endParaRPr>
        </a:p>
      </dgm:t>
    </dgm:pt>
    <dgm:pt modelId="{26F62BC3-19D8-4819-90B2-CD7494C53BD7}" type="parTrans" cxnId="{65379B44-A3AD-47CC-9D80-1DB1C4CD01CD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15F6C5A8-68ED-43F9-B358-7C594F21DF1B}" type="sibTrans" cxnId="{65379B44-A3AD-47CC-9D80-1DB1C4CD01CD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C1DC95F1-AC17-4EB6-9052-EB61CFCDCA4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Concorrência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Tomada de Preços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Convite - Concurso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Pregão</a:t>
          </a:r>
          <a:endParaRPr kumimoji="0" lang="pt-BR" b="0" i="0" u="none" strike="noStrike" cap="none" normalizeH="0" baseline="0" dirty="0" smtClean="0">
            <a:ln/>
            <a:effectLst/>
          </a:endParaRPr>
        </a:p>
      </dgm:t>
    </dgm:pt>
    <dgm:pt modelId="{E8E0848D-990F-4336-B65E-19D59C775F73}" type="parTrans" cxnId="{9843AF8D-2597-40EA-85B1-725E92DE05DE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88D761B2-941C-4C17-8231-89FFA77C606F}" type="sibTrans" cxnId="{9843AF8D-2597-40EA-85B1-725E92DE05DE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1081F5FB-071B-4F9C-AEC2-392A277EEE3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CONTRATAÇÃO DIRETA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(exceção)</a:t>
          </a:r>
          <a:endParaRPr kumimoji="0" lang="pt-BR" b="0" i="0" u="none" strike="noStrike" cap="none" normalizeH="0" baseline="0" dirty="0" smtClean="0">
            <a:ln/>
            <a:effectLst/>
          </a:endParaRPr>
        </a:p>
      </dgm:t>
    </dgm:pt>
    <dgm:pt modelId="{FB7E7669-3DB6-42E3-9DF8-20DE369CA08C}" type="parTrans" cxnId="{114F90E9-1C3F-4551-AC2B-BAA19FB5C78E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06A40414-1E3E-4025-A397-828D1DAFFB67}" type="sibTrans" cxnId="{114F90E9-1C3F-4551-AC2B-BAA19FB5C78E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6F6B450E-DC8F-4671-89EC-17FA45031D4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Inexigibilidade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/>
              <a:effectLst/>
            </a:rPr>
            <a:t>Dispensa de Licitação</a:t>
          </a:r>
          <a:endParaRPr kumimoji="0" lang="pt-BR" b="0" i="0" u="none" strike="noStrike" cap="none" normalizeH="0" baseline="0" dirty="0" smtClean="0">
            <a:ln/>
            <a:effectLst/>
          </a:endParaRPr>
        </a:p>
      </dgm:t>
    </dgm:pt>
    <dgm:pt modelId="{7A72D93C-F257-422A-B6E4-C694F4520190}" type="parTrans" cxnId="{3C4B7B96-4684-4C23-925D-BC8F6A026182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E6FE63AA-533A-4201-93E9-A373DC2E150E}" type="sibTrans" cxnId="{3C4B7B96-4684-4C23-925D-BC8F6A026182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80651781-26EE-4F0A-BFA9-D3A0DA1D9EA3}" type="pres">
      <dgm:prSet presAssocID="{9570B193-228C-4750-9C8D-BFCD155F396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4A2CDCC-D929-4242-8215-4E3C61D7C016}" type="pres">
      <dgm:prSet presAssocID="{B450737F-3741-4A64-A632-CCC13B7E68FE}" presName="hierRoot1" presStyleCnt="0">
        <dgm:presLayoutVars>
          <dgm:hierBranch/>
        </dgm:presLayoutVars>
      </dgm:prSet>
      <dgm:spPr/>
    </dgm:pt>
    <dgm:pt modelId="{150F0D5E-F922-4B64-B61E-65DA46DC84ED}" type="pres">
      <dgm:prSet presAssocID="{B450737F-3741-4A64-A632-CCC13B7E68FE}" presName="rootComposite1" presStyleCnt="0"/>
      <dgm:spPr/>
    </dgm:pt>
    <dgm:pt modelId="{64468FB0-5164-4C79-BA69-F25ACF8D5E91}" type="pres">
      <dgm:prSet presAssocID="{B450737F-3741-4A64-A632-CCC13B7E68F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2478BE6D-B63E-4CC2-A35A-C4384D4E8069}" type="pres">
      <dgm:prSet presAssocID="{B450737F-3741-4A64-A632-CCC13B7E68FE}" presName="rootConnector1" presStyleLbl="node1" presStyleIdx="0" presStyleCnt="0"/>
      <dgm:spPr/>
      <dgm:t>
        <a:bodyPr/>
        <a:lstStyle/>
        <a:p>
          <a:endParaRPr lang="pt-BR"/>
        </a:p>
      </dgm:t>
    </dgm:pt>
    <dgm:pt modelId="{3479F7EF-B2E9-4E0F-9A44-DF50572E31D5}" type="pres">
      <dgm:prSet presAssocID="{B450737F-3741-4A64-A632-CCC13B7E68FE}" presName="hierChild2" presStyleCnt="0"/>
      <dgm:spPr/>
    </dgm:pt>
    <dgm:pt modelId="{4635B99B-329F-4CEB-8CF4-EC9B184C49DD}" type="pres">
      <dgm:prSet presAssocID="{26F62BC3-19D8-4819-90B2-CD7494C53BD7}" presName="Name35" presStyleLbl="parChTrans1D2" presStyleIdx="0" presStyleCnt="2"/>
      <dgm:spPr/>
      <dgm:t>
        <a:bodyPr/>
        <a:lstStyle/>
        <a:p>
          <a:endParaRPr lang="pt-BR"/>
        </a:p>
      </dgm:t>
    </dgm:pt>
    <dgm:pt modelId="{9D0B1988-16E9-4D63-993A-F4D6F11269B4}" type="pres">
      <dgm:prSet presAssocID="{F5C1D68F-3E74-41C9-A144-D49684B1D6AB}" presName="hierRoot2" presStyleCnt="0">
        <dgm:presLayoutVars>
          <dgm:hierBranch/>
        </dgm:presLayoutVars>
      </dgm:prSet>
      <dgm:spPr/>
    </dgm:pt>
    <dgm:pt modelId="{F23A58A3-A8A4-4356-886A-83B029B50086}" type="pres">
      <dgm:prSet presAssocID="{F5C1D68F-3E74-41C9-A144-D49684B1D6AB}" presName="rootComposite" presStyleCnt="0"/>
      <dgm:spPr/>
    </dgm:pt>
    <dgm:pt modelId="{8B5C23D2-820B-4D69-8B16-26F6AE659EE5}" type="pres">
      <dgm:prSet presAssocID="{F5C1D68F-3E74-41C9-A144-D49684B1D6AB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23C14356-DC47-42D0-8C1E-4F572176B248}" type="pres">
      <dgm:prSet presAssocID="{F5C1D68F-3E74-41C9-A144-D49684B1D6AB}" presName="rootConnector" presStyleLbl="node2" presStyleIdx="0" presStyleCnt="2"/>
      <dgm:spPr/>
      <dgm:t>
        <a:bodyPr/>
        <a:lstStyle/>
        <a:p>
          <a:endParaRPr lang="pt-BR"/>
        </a:p>
      </dgm:t>
    </dgm:pt>
    <dgm:pt modelId="{E660E1C9-41BA-4A07-BBB5-97CC1979A97F}" type="pres">
      <dgm:prSet presAssocID="{F5C1D68F-3E74-41C9-A144-D49684B1D6AB}" presName="hierChild4" presStyleCnt="0"/>
      <dgm:spPr/>
    </dgm:pt>
    <dgm:pt modelId="{6DD4EF7D-8D1A-4011-ADD5-997B94151B53}" type="pres">
      <dgm:prSet presAssocID="{E8E0848D-990F-4336-B65E-19D59C775F73}" presName="Name35" presStyleLbl="parChTrans1D3" presStyleIdx="0" presStyleCnt="2"/>
      <dgm:spPr/>
      <dgm:t>
        <a:bodyPr/>
        <a:lstStyle/>
        <a:p>
          <a:endParaRPr lang="pt-BR"/>
        </a:p>
      </dgm:t>
    </dgm:pt>
    <dgm:pt modelId="{2E4BA256-A619-439E-B5B2-29DC0F08AD7B}" type="pres">
      <dgm:prSet presAssocID="{C1DC95F1-AC17-4EB6-9052-EB61CFCDCA4B}" presName="hierRoot2" presStyleCnt="0">
        <dgm:presLayoutVars>
          <dgm:hierBranch val="r"/>
        </dgm:presLayoutVars>
      </dgm:prSet>
      <dgm:spPr/>
    </dgm:pt>
    <dgm:pt modelId="{388048FE-DE3A-404D-AC7C-502757BEBDE3}" type="pres">
      <dgm:prSet presAssocID="{C1DC95F1-AC17-4EB6-9052-EB61CFCDCA4B}" presName="rootComposite" presStyleCnt="0"/>
      <dgm:spPr/>
    </dgm:pt>
    <dgm:pt modelId="{A714C5ED-38B3-462F-849F-14F16AF064D6}" type="pres">
      <dgm:prSet presAssocID="{C1DC95F1-AC17-4EB6-9052-EB61CFCDCA4B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36ED2FD-5CA5-4BCF-BA7B-17C5C7CBFF37}" type="pres">
      <dgm:prSet presAssocID="{C1DC95F1-AC17-4EB6-9052-EB61CFCDCA4B}" presName="rootConnector" presStyleLbl="node3" presStyleIdx="0" presStyleCnt="2"/>
      <dgm:spPr/>
      <dgm:t>
        <a:bodyPr/>
        <a:lstStyle/>
        <a:p>
          <a:endParaRPr lang="pt-BR"/>
        </a:p>
      </dgm:t>
    </dgm:pt>
    <dgm:pt modelId="{00908759-177D-462C-A8EF-8ECD4AA31CCF}" type="pres">
      <dgm:prSet presAssocID="{C1DC95F1-AC17-4EB6-9052-EB61CFCDCA4B}" presName="hierChild4" presStyleCnt="0"/>
      <dgm:spPr/>
    </dgm:pt>
    <dgm:pt modelId="{A36211AA-44AA-47B4-A9B6-B92D3AFA8D80}" type="pres">
      <dgm:prSet presAssocID="{C1DC95F1-AC17-4EB6-9052-EB61CFCDCA4B}" presName="hierChild5" presStyleCnt="0"/>
      <dgm:spPr/>
    </dgm:pt>
    <dgm:pt modelId="{30D81E29-51DA-40D2-B936-7EAD52AABF24}" type="pres">
      <dgm:prSet presAssocID="{F5C1D68F-3E74-41C9-A144-D49684B1D6AB}" presName="hierChild5" presStyleCnt="0"/>
      <dgm:spPr/>
    </dgm:pt>
    <dgm:pt modelId="{BB583E54-EBBB-4076-9E01-E8801909B2C0}" type="pres">
      <dgm:prSet presAssocID="{FB7E7669-3DB6-42E3-9DF8-20DE369CA08C}" presName="Name35" presStyleLbl="parChTrans1D2" presStyleIdx="1" presStyleCnt="2"/>
      <dgm:spPr/>
      <dgm:t>
        <a:bodyPr/>
        <a:lstStyle/>
        <a:p>
          <a:endParaRPr lang="pt-BR"/>
        </a:p>
      </dgm:t>
    </dgm:pt>
    <dgm:pt modelId="{E67F7E55-EE3A-49D9-AA9B-B46D292A361C}" type="pres">
      <dgm:prSet presAssocID="{1081F5FB-071B-4F9C-AEC2-392A277EEE3D}" presName="hierRoot2" presStyleCnt="0">
        <dgm:presLayoutVars>
          <dgm:hierBranch/>
        </dgm:presLayoutVars>
      </dgm:prSet>
      <dgm:spPr/>
    </dgm:pt>
    <dgm:pt modelId="{DCD9ED16-C771-459D-8332-70FA8B0674DE}" type="pres">
      <dgm:prSet presAssocID="{1081F5FB-071B-4F9C-AEC2-392A277EEE3D}" presName="rootComposite" presStyleCnt="0"/>
      <dgm:spPr/>
    </dgm:pt>
    <dgm:pt modelId="{3163CBC4-DE18-4D9E-939F-99FF1FFEFEA0}" type="pres">
      <dgm:prSet presAssocID="{1081F5FB-071B-4F9C-AEC2-392A277EEE3D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4ED32375-76D1-4C8E-8764-F06413EC826E}" type="pres">
      <dgm:prSet presAssocID="{1081F5FB-071B-4F9C-AEC2-392A277EEE3D}" presName="rootConnector" presStyleLbl="node2" presStyleIdx="1" presStyleCnt="2"/>
      <dgm:spPr/>
      <dgm:t>
        <a:bodyPr/>
        <a:lstStyle/>
        <a:p>
          <a:endParaRPr lang="pt-BR"/>
        </a:p>
      </dgm:t>
    </dgm:pt>
    <dgm:pt modelId="{EA0155C0-D334-45F6-893A-7242510E559B}" type="pres">
      <dgm:prSet presAssocID="{1081F5FB-071B-4F9C-AEC2-392A277EEE3D}" presName="hierChild4" presStyleCnt="0"/>
      <dgm:spPr/>
    </dgm:pt>
    <dgm:pt modelId="{329BEA8B-47F1-4916-997F-D45F4D7346B8}" type="pres">
      <dgm:prSet presAssocID="{7A72D93C-F257-422A-B6E4-C694F4520190}" presName="Name35" presStyleLbl="parChTrans1D3" presStyleIdx="1" presStyleCnt="2"/>
      <dgm:spPr/>
      <dgm:t>
        <a:bodyPr/>
        <a:lstStyle/>
        <a:p>
          <a:endParaRPr lang="pt-BR"/>
        </a:p>
      </dgm:t>
    </dgm:pt>
    <dgm:pt modelId="{5686A124-762E-4AD8-BCC3-A083FF8DC14C}" type="pres">
      <dgm:prSet presAssocID="{6F6B450E-DC8F-4671-89EC-17FA45031D42}" presName="hierRoot2" presStyleCnt="0">
        <dgm:presLayoutVars>
          <dgm:hierBranch val="r"/>
        </dgm:presLayoutVars>
      </dgm:prSet>
      <dgm:spPr/>
    </dgm:pt>
    <dgm:pt modelId="{EBB786AC-F361-4F20-A53E-F4C778C56616}" type="pres">
      <dgm:prSet presAssocID="{6F6B450E-DC8F-4671-89EC-17FA45031D42}" presName="rootComposite" presStyleCnt="0"/>
      <dgm:spPr/>
    </dgm:pt>
    <dgm:pt modelId="{98F00810-3EBE-41A5-B66C-2C150F3C8567}" type="pres">
      <dgm:prSet presAssocID="{6F6B450E-DC8F-4671-89EC-17FA45031D42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6D022303-13E0-4372-8641-8D95AA213534}" type="pres">
      <dgm:prSet presAssocID="{6F6B450E-DC8F-4671-89EC-17FA45031D42}" presName="rootConnector" presStyleLbl="node3" presStyleIdx="1" presStyleCnt="2"/>
      <dgm:spPr/>
      <dgm:t>
        <a:bodyPr/>
        <a:lstStyle/>
        <a:p>
          <a:endParaRPr lang="pt-BR"/>
        </a:p>
      </dgm:t>
    </dgm:pt>
    <dgm:pt modelId="{671056FA-6259-441B-83C3-66936A8106A4}" type="pres">
      <dgm:prSet presAssocID="{6F6B450E-DC8F-4671-89EC-17FA45031D42}" presName="hierChild4" presStyleCnt="0"/>
      <dgm:spPr/>
    </dgm:pt>
    <dgm:pt modelId="{D8758571-8ACE-4F25-B94E-49CE3BEC523C}" type="pres">
      <dgm:prSet presAssocID="{6F6B450E-DC8F-4671-89EC-17FA45031D42}" presName="hierChild5" presStyleCnt="0"/>
      <dgm:spPr/>
    </dgm:pt>
    <dgm:pt modelId="{6D4D8C3D-53DC-4047-B520-DE7C4F8155A8}" type="pres">
      <dgm:prSet presAssocID="{1081F5FB-071B-4F9C-AEC2-392A277EEE3D}" presName="hierChild5" presStyleCnt="0"/>
      <dgm:spPr/>
    </dgm:pt>
    <dgm:pt modelId="{F6B5B07B-7EA0-4968-AA4F-4B1397BB9DCF}" type="pres">
      <dgm:prSet presAssocID="{B450737F-3741-4A64-A632-CCC13B7E68FE}" presName="hierChild3" presStyleCnt="0"/>
      <dgm:spPr/>
    </dgm:pt>
  </dgm:ptLst>
  <dgm:cxnLst>
    <dgm:cxn modelId="{9D7C9FE7-C402-4E7C-A7DE-FFAC7D90D05B}" type="presOf" srcId="{1081F5FB-071B-4F9C-AEC2-392A277EEE3D}" destId="{4ED32375-76D1-4C8E-8764-F06413EC826E}" srcOrd="1" destOrd="0" presId="urn:microsoft.com/office/officeart/2005/8/layout/orgChart1"/>
    <dgm:cxn modelId="{3F28DE24-4ED7-4286-B5D7-160A1AD0B3AE}" type="presOf" srcId="{F5C1D68F-3E74-41C9-A144-D49684B1D6AB}" destId="{8B5C23D2-820B-4D69-8B16-26F6AE659EE5}" srcOrd="0" destOrd="0" presId="urn:microsoft.com/office/officeart/2005/8/layout/orgChart1"/>
    <dgm:cxn modelId="{527FB16F-8743-48FF-8529-7EB4B48E17FA}" type="presOf" srcId="{B450737F-3741-4A64-A632-CCC13B7E68FE}" destId="{2478BE6D-B63E-4CC2-A35A-C4384D4E8069}" srcOrd="1" destOrd="0" presId="urn:microsoft.com/office/officeart/2005/8/layout/orgChart1"/>
    <dgm:cxn modelId="{430695D2-1E0A-4B31-8C11-D12691D93C5F}" type="presOf" srcId="{1081F5FB-071B-4F9C-AEC2-392A277EEE3D}" destId="{3163CBC4-DE18-4D9E-939F-99FF1FFEFEA0}" srcOrd="0" destOrd="0" presId="urn:microsoft.com/office/officeart/2005/8/layout/orgChart1"/>
    <dgm:cxn modelId="{7048CCDC-1FF4-470B-B14B-618A285F6A78}" type="presOf" srcId="{C1DC95F1-AC17-4EB6-9052-EB61CFCDCA4B}" destId="{A714C5ED-38B3-462F-849F-14F16AF064D6}" srcOrd="0" destOrd="0" presId="urn:microsoft.com/office/officeart/2005/8/layout/orgChart1"/>
    <dgm:cxn modelId="{32FB0A77-BAAD-400A-9287-ACB455C8A868}" type="presOf" srcId="{26F62BC3-19D8-4819-90B2-CD7494C53BD7}" destId="{4635B99B-329F-4CEB-8CF4-EC9B184C49DD}" srcOrd="0" destOrd="0" presId="urn:microsoft.com/office/officeart/2005/8/layout/orgChart1"/>
    <dgm:cxn modelId="{66D497B1-3287-4BA8-AAA0-E924E6078F93}" type="presOf" srcId="{9570B193-228C-4750-9C8D-BFCD155F3961}" destId="{80651781-26EE-4F0A-BFA9-D3A0DA1D9EA3}" srcOrd="0" destOrd="0" presId="urn:microsoft.com/office/officeart/2005/8/layout/orgChart1"/>
    <dgm:cxn modelId="{F30A4F6C-C48F-4549-83F4-C72D91781C18}" type="presOf" srcId="{7A72D93C-F257-422A-B6E4-C694F4520190}" destId="{329BEA8B-47F1-4916-997F-D45F4D7346B8}" srcOrd="0" destOrd="0" presId="urn:microsoft.com/office/officeart/2005/8/layout/orgChart1"/>
    <dgm:cxn modelId="{2FADB858-390B-4236-815C-F64FE312883F}" srcId="{9570B193-228C-4750-9C8D-BFCD155F3961}" destId="{B450737F-3741-4A64-A632-CCC13B7E68FE}" srcOrd="0" destOrd="0" parTransId="{6FE84FFD-23E7-4BFF-BCF7-9C7FFFEAF96B}" sibTransId="{EF0B4684-E24C-4AFA-9649-6CE338E72860}"/>
    <dgm:cxn modelId="{85266AD1-07A4-41FF-A26B-1487BAA0CFF0}" type="presOf" srcId="{F5C1D68F-3E74-41C9-A144-D49684B1D6AB}" destId="{23C14356-DC47-42D0-8C1E-4F572176B248}" srcOrd="1" destOrd="0" presId="urn:microsoft.com/office/officeart/2005/8/layout/orgChart1"/>
    <dgm:cxn modelId="{FF7CAFD3-749D-41BC-834A-0032CDF7AEF8}" type="presOf" srcId="{6F6B450E-DC8F-4671-89EC-17FA45031D42}" destId="{6D022303-13E0-4372-8641-8D95AA213534}" srcOrd="1" destOrd="0" presId="urn:microsoft.com/office/officeart/2005/8/layout/orgChart1"/>
    <dgm:cxn modelId="{8842161E-6D49-4C6A-BD0A-A87EE03CFE8F}" type="presOf" srcId="{E8E0848D-990F-4336-B65E-19D59C775F73}" destId="{6DD4EF7D-8D1A-4011-ADD5-997B94151B53}" srcOrd="0" destOrd="0" presId="urn:microsoft.com/office/officeart/2005/8/layout/orgChart1"/>
    <dgm:cxn modelId="{65379B44-A3AD-47CC-9D80-1DB1C4CD01CD}" srcId="{B450737F-3741-4A64-A632-CCC13B7E68FE}" destId="{F5C1D68F-3E74-41C9-A144-D49684B1D6AB}" srcOrd="0" destOrd="0" parTransId="{26F62BC3-19D8-4819-90B2-CD7494C53BD7}" sibTransId="{15F6C5A8-68ED-43F9-B358-7C594F21DF1B}"/>
    <dgm:cxn modelId="{D0A1A7C8-7A37-4B4F-8107-8789E2FDFC00}" type="presOf" srcId="{FB7E7669-3DB6-42E3-9DF8-20DE369CA08C}" destId="{BB583E54-EBBB-4076-9E01-E8801909B2C0}" srcOrd="0" destOrd="0" presId="urn:microsoft.com/office/officeart/2005/8/layout/orgChart1"/>
    <dgm:cxn modelId="{1A4D4490-BA15-42C1-8D0A-4248D045F063}" type="presOf" srcId="{6F6B450E-DC8F-4671-89EC-17FA45031D42}" destId="{98F00810-3EBE-41A5-B66C-2C150F3C8567}" srcOrd="0" destOrd="0" presId="urn:microsoft.com/office/officeart/2005/8/layout/orgChart1"/>
    <dgm:cxn modelId="{114F90E9-1C3F-4551-AC2B-BAA19FB5C78E}" srcId="{B450737F-3741-4A64-A632-CCC13B7E68FE}" destId="{1081F5FB-071B-4F9C-AEC2-392A277EEE3D}" srcOrd="1" destOrd="0" parTransId="{FB7E7669-3DB6-42E3-9DF8-20DE369CA08C}" sibTransId="{06A40414-1E3E-4025-A397-828D1DAFFB67}"/>
    <dgm:cxn modelId="{25FC4EBE-C0AD-4229-9731-4DE9C78A8883}" type="presOf" srcId="{C1DC95F1-AC17-4EB6-9052-EB61CFCDCA4B}" destId="{136ED2FD-5CA5-4BCF-BA7B-17C5C7CBFF37}" srcOrd="1" destOrd="0" presId="urn:microsoft.com/office/officeart/2005/8/layout/orgChart1"/>
    <dgm:cxn modelId="{3C4B7B96-4684-4C23-925D-BC8F6A026182}" srcId="{1081F5FB-071B-4F9C-AEC2-392A277EEE3D}" destId="{6F6B450E-DC8F-4671-89EC-17FA45031D42}" srcOrd="0" destOrd="0" parTransId="{7A72D93C-F257-422A-B6E4-C694F4520190}" sibTransId="{E6FE63AA-533A-4201-93E9-A373DC2E150E}"/>
    <dgm:cxn modelId="{0CCFFE6E-A8C6-4180-B676-BBDEAD2643B6}" type="presOf" srcId="{B450737F-3741-4A64-A632-CCC13B7E68FE}" destId="{64468FB0-5164-4C79-BA69-F25ACF8D5E91}" srcOrd="0" destOrd="0" presId="urn:microsoft.com/office/officeart/2005/8/layout/orgChart1"/>
    <dgm:cxn modelId="{9843AF8D-2597-40EA-85B1-725E92DE05DE}" srcId="{F5C1D68F-3E74-41C9-A144-D49684B1D6AB}" destId="{C1DC95F1-AC17-4EB6-9052-EB61CFCDCA4B}" srcOrd="0" destOrd="0" parTransId="{E8E0848D-990F-4336-B65E-19D59C775F73}" sibTransId="{88D761B2-941C-4C17-8231-89FFA77C606F}"/>
    <dgm:cxn modelId="{F1C2E5A5-17AC-4114-A469-F4126DD039FF}" type="presParOf" srcId="{80651781-26EE-4F0A-BFA9-D3A0DA1D9EA3}" destId="{A4A2CDCC-D929-4242-8215-4E3C61D7C016}" srcOrd="0" destOrd="0" presId="urn:microsoft.com/office/officeart/2005/8/layout/orgChart1"/>
    <dgm:cxn modelId="{4D6AD626-61D1-447E-91D1-8D802B3A4CE0}" type="presParOf" srcId="{A4A2CDCC-D929-4242-8215-4E3C61D7C016}" destId="{150F0D5E-F922-4B64-B61E-65DA46DC84ED}" srcOrd="0" destOrd="0" presId="urn:microsoft.com/office/officeart/2005/8/layout/orgChart1"/>
    <dgm:cxn modelId="{6812D969-17FE-47B9-AE99-F26AFC278AC8}" type="presParOf" srcId="{150F0D5E-F922-4B64-B61E-65DA46DC84ED}" destId="{64468FB0-5164-4C79-BA69-F25ACF8D5E91}" srcOrd="0" destOrd="0" presId="urn:microsoft.com/office/officeart/2005/8/layout/orgChart1"/>
    <dgm:cxn modelId="{AFE5867C-E811-413D-8650-81263272A384}" type="presParOf" srcId="{150F0D5E-F922-4B64-B61E-65DA46DC84ED}" destId="{2478BE6D-B63E-4CC2-A35A-C4384D4E8069}" srcOrd="1" destOrd="0" presId="urn:microsoft.com/office/officeart/2005/8/layout/orgChart1"/>
    <dgm:cxn modelId="{5D06B1F4-E70A-4B4E-9200-F9620291C8A3}" type="presParOf" srcId="{A4A2CDCC-D929-4242-8215-4E3C61D7C016}" destId="{3479F7EF-B2E9-4E0F-9A44-DF50572E31D5}" srcOrd="1" destOrd="0" presId="urn:microsoft.com/office/officeart/2005/8/layout/orgChart1"/>
    <dgm:cxn modelId="{0FEE44C4-AE35-406B-98EF-8CA7A92EFEDC}" type="presParOf" srcId="{3479F7EF-B2E9-4E0F-9A44-DF50572E31D5}" destId="{4635B99B-329F-4CEB-8CF4-EC9B184C49DD}" srcOrd="0" destOrd="0" presId="urn:microsoft.com/office/officeart/2005/8/layout/orgChart1"/>
    <dgm:cxn modelId="{98D7302D-5BAF-48D6-831D-9FA143C5439E}" type="presParOf" srcId="{3479F7EF-B2E9-4E0F-9A44-DF50572E31D5}" destId="{9D0B1988-16E9-4D63-993A-F4D6F11269B4}" srcOrd="1" destOrd="0" presId="urn:microsoft.com/office/officeart/2005/8/layout/orgChart1"/>
    <dgm:cxn modelId="{AF39DCFA-407C-4198-BFAD-5AA009895DB8}" type="presParOf" srcId="{9D0B1988-16E9-4D63-993A-F4D6F11269B4}" destId="{F23A58A3-A8A4-4356-886A-83B029B50086}" srcOrd="0" destOrd="0" presId="urn:microsoft.com/office/officeart/2005/8/layout/orgChart1"/>
    <dgm:cxn modelId="{49CF97B2-1EB4-45B2-BAC1-94A110E99C26}" type="presParOf" srcId="{F23A58A3-A8A4-4356-886A-83B029B50086}" destId="{8B5C23D2-820B-4D69-8B16-26F6AE659EE5}" srcOrd="0" destOrd="0" presId="urn:microsoft.com/office/officeart/2005/8/layout/orgChart1"/>
    <dgm:cxn modelId="{4D6CA797-15D6-4BCE-BD98-A2607EEA3CAF}" type="presParOf" srcId="{F23A58A3-A8A4-4356-886A-83B029B50086}" destId="{23C14356-DC47-42D0-8C1E-4F572176B248}" srcOrd="1" destOrd="0" presId="urn:microsoft.com/office/officeart/2005/8/layout/orgChart1"/>
    <dgm:cxn modelId="{95F590E7-E079-437B-B641-6F3DD6E85C57}" type="presParOf" srcId="{9D0B1988-16E9-4D63-993A-F4D6F11269B4}" destId="{E660E1C9-41BA-4A07-BBB5-97CC1979A97F}" srcOrd="1" destOrd="0" presId="urn:microsoft.com/office/officeart/2005/8/layout/orgChart1"/>
    <dgm:cxn modelId="{2C759261-AA0E-4384-BF2F-7114CEDC06A0}" type="presParOf" srcId="{E660E1C9-41BA-4A07-BBB5-97CC1979A97F}" destId="{6DD4EF7D-8D1A-4011-ADD5-997B94151B53}" srcOrd="0" destOrd="0" presId="urn:microsoft.com/office/officeart/2005/8/layout/orgChart1"/>
    <dgm:cxn modelId="{63CFEE91-6715-4934-941F-AB661CD6FE53}" type="presParOf" srcId="{E660E1C9-41BA-4A07-BBB5-97CC1979A97F}" destId="{2E4BA256-A619-439E-B5B2-29DC0F08AD7B}" srcOrd="1" destOrd="0" presId="urn:microsoft.com/office/officeart/2005/8/layout/orgChart1"/>
    <dgm:cxn modelId="{DBE5625F-9DF2-41C6-9DBE-4A84E1202A5E}" type="presParOf" srcId="{2E4BA256-A619-439E-B5B2-29DC0F08AD7B}" destId="{388048FE-DE3A-404D-AC7C-502757BEBDE3}" srcOrd="0" destOrd="0" presId="urn:microsoft.com/office/officeart/2005/8/layout/orgChart1"/>
    <dgm:cxn modelId="{F4DA3D52-EA50-46B6-9797-ACAE9A737B03}" type="presParOf" srcId="{388048FE-DE3A-404D-AC7C-502757BEBDE3}" destId="{A714C5ED-38B3-462F-849F-14F16AF064D6}" srcOrd="0" destOrd="0" presId="urn:microsoft.com/office/officeart/2005/8/layout/orgChart1"/>
    <dgm:cxn modelId="{C3565062-E7D8-48FA-8EEE-50297A59C7D1}" type="presParOf" srcId="{388048FE-DE3A-404D-AC7C-502757BEBDE3}" destId="{136ED2FD-5CA5-4BCF-BA7B-17C5C7CBFF37}" srcOrd="1" destOrd="0" presId="urn:microsoft.com/office/officeart/2005/8/layout/orgChart1"/>
    <dgm:cxn modelId="{AF5069D3-CA0A-458C-9FA2-7E557239C9F1}" type="presParOf" srcId="{2E4BA256-A619-439E-B5B2-29DC0F08AD7B}" destId="{00908759-177D-462C-A8EF-8ECD4AA31CCF}" srcOrd="1" destOrd="0" presId="urn:microsoft.com/office/officeart/2005/8/layout/orgChart1"/>
    <dgm:cxn modelId="{B4FBFFEC-AC77-43F9-8EB3-10499235AC9C}" type="presParOf" srcId="{2E4BA256-A619-439E-B5B2-29DC0F08AD7B}" destId="{A36211AA-44AA-47B4-A9B6-B92D3AFA8D80}" srcOrd="2" destOrd="0" presId="urn:microsoft.com/office/officeart/2005/8/layout/orgChart1"/>
    <dgm:cxn modelId="{5F8C11F6-E6CE-4DB1-8813-A34B9998A01F}" type="presParOf" srcId="{9D0B1988-16E9-4D63-993A-F4D6F11269B4}" destId="{30D81E29-51DA-40D2-B936-7EAD52AABF24}" srcOrd="2" destOrd="0" presId="urn:microsoft.com/office/officeart/2005/8/layout/orgChart1"/>
    <dgm:cxn modelId="{8B05027D-B60B-4184-8595-37E631BAB855}" type="presParOf" srcId="{3479F7EF-B2E9-4E0F-9A44-DF50572E31D5}" destId="{BB583E54-EBBB-4076-9E01-E8801909B2C0}" srcOrd="2" destOrd="0" presId="urn:microsoft.com/office/officeart/2005/8/layout/orgChart1"/>
    <dgm:cxn modelId="{8E383667-7101-46D6-91A7-6AC8B38F1C5F}" type="presParOf" srcId="{3479F7EF-B2E9-4E0F-9A44-DF50572E31D5}" destId="{E67F7E55-EE3A-49D9-AA9B-B46D292A361C}" srcOrd="3" destOrd="0" presId="urn:microsoft.com/office/officeart/2005/8/layout/orgChart1"/>
    <dgm:cxn modelId="{1611FFD6-5D88-4744-82EA-DBEF21EDE9FD}" type="presParOf" srcId="{E67F7E55-EE3A-49D9-AA9B-B46D292A361C}" destId="{DCD9ED16-C771-459D-8332-70FA8B0674DE}" srcOrd="0" destOrd="0" presId="urn:microsoft.com/office/officeart/2005/8/layout/orgChart1"/>
    <dgm:cxn modelId="{FF648794-EA1B-48B6-8F1A-45D30D75D433}" type="presParOf" srcId="{DCD9ED16-C771-459D-8332-70FA8B0674DE}" destId="{3163CBC4-DE18-4D9E-939F-99FF1FFEFEA0}" srcOrd="0" destOrd="0" presId="urn:microsoft.com/office/officeart/2005/8/layout/orgChart1"/>
    <dgm:cxn modelId="{E48812D2-7B2C-4498-B06D-E3E6F0A79311}" type="presParOf" srcId="{DCD9ED16-C771-459D-8332-70FA8B0674DE}" destId="{4ED32375-76D1-4C8E-8764-F06413EC826E}" srcOrd="1" destOrd="0" presId="urn:microsoft.com/office/officeart/2005/8/layout/orgChart1"/>
    <dgm:cxn modelId="{5B43FC0A-FDDF-4E0A-A0DB-3D7A503F7B24}" type="presParOf" srcId="{E67F7E55-EE3A-49D9-AA9B-B46D292A361C}" destId="{EA0155C0-D334-45F6-893A-7242510E559B}" srcOrd="1" destOrd="0" presId="urn:microsoft.com/office/officeart/2005/8/layout/orgChart1"/>
    <dgm:cxn modelId="{91F03061-3ECA-4AEB-A993-F4C5F8DF3C0A}" type="presParOf" srcId="{EA0155C0-D334-45F6-893A-7242510E559B}" destId="{329BEA8B-47F1-4916-997F-D45F4D7346B8}" srcOrd="0" destOrd="0" presId="urn:microsoft.com/office/officeart/2005/8/layout/orgChart1"/>
    <dgm:cxn modelId="{2D5E1DAD-F098-48AF-9C92-9D4C0B38DCD7}" type="presParOf" srcId="{EA0155C0-D334-45F6-893A-7242510E559B}" destId="{5686A124-762E-4AD8-BCC3-A083FF8DC14C}" srcOrd="1" destOrd="0" presId="urn:microsoft.com/office/officeart/2005/8/layout/orgChart1"/>
    <dgm:cxn modelId="{F38CF957-8997-496F-AE44-8C6D23F5288A}" type="presParOf" srcId="{5686A124-762E-4AD8-BCC3-A083FF8DC14C}" destId="{EBB786AC-F361-4F20-A53E-F4C778C56616}" srcOrd="0" destOrd="0" presId="urn:microsoft.com/office/officeart/2005/8/layout/orgChart1"/>
    <dgm:cxn modelId="{7EA76A2F-60BD-4A81-BD5D-F8E73B21A1F9}" type="presParOf" srcId="{EBB786AC-F361-4F20-A53E-F4C778C56616}" destId="{98F00810-3EBE-41A5-B66C-2C150F3C8567}" srcOrd="0" destOrd="0" presId="urn:microsoft.com/office/officeart/2005/8/layout/orgChart1"/>
    <dgm:cxn modelId="{6A6DA755-41CB-4BAB-A3DA-92D5A302651D}" type="presParOf" srcId="{EBB786AC-F361-4F20-A53E-F4C778C56616}" destId="{6D022303-13E0-4372-8641-8D95AA213534}" srcOrd="1" destOrd="0" presId="urn:microsoft.com/office/officeart/2005/8/layout/orgChart1"/>
    <dgm:cxn modelId="{27DA52B2-34EA-4D98-B23D-07C27E43DCFF}" type="presParOf" srcId="{5686A124-762E-4AD8-BCC3-A083FF8DC14C}" destId="{671056FA-6259-441B-83C3-66936A8106A4}" srcOrd="1" destOrd="0" presId="urn:microsoft.com/office/officeart/2005/8/layout/orgChart1"/>
    <dgm:cxn modelId="{70C5C56E-4A2A-46BA-A48C-E9EE2F71D362}" type="presParOf" srcId="{5686A124-762E-4AD8-BCC3-A083FF8DC14C}" destId="{D8758571-8ACE-4F25-B94E-49CE3BEC523C}" srcOrd="2" destOrd="0" presId="urn:microsoft.com/office/officeart/2005/8/layout/orgChart1"/>
    <dgm:cxn modelId="{9FB00B83-0654-44A8-BC4E-C4A09AD4F971}" type="presParOf" srcId="{E67F7E55-EE3A-49D9-AA9B-B46D292A361C}" destId="{6D4D8C3D-53DC-4047-B520-DE7C4F8155A8}" srcOrd="2" destOrd="0" presId="urn:microsoft.com/office/officeart/2005/8/layout/orgChart1"/>
    <dgm:cxn modelId="{A7D85F7D-29A1-487C-B1EA-6570A278A2B4}" type="presParOf" srcId="{A4A2CDCC-D929-4242-8215-4E3C61D7C016}" destId="{F6B5B07B-7EA0-4968-AA4F-4B1397BB9DC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C0C796-0878-492E-AA34-6A7C7EA1C10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D7FC4B0E-20AE-4111-AE42-D49AC7B860C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cs typeface="Arial" charset="0"/>
            </a:rPr>
            <a:t>VALOR</a:t>
          </a:r>
          <a:endParaRPr kumimoji="0" lang="en-US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cs typeface="Arial" charset="0"/>
          </a:endParaRPr>
        </a:p>
      </dgm:t>
    </dgm:pt>
    <dgm:pt modelId="{9E7032C4-5530-49D5-9678-6DB6C04D5E06}" type="parTrans" cxnId="{E0767A32-5EDD-46D1-9038-69DFEC61F16B}">
      <dgm:prSet/>
      <dgm:spPr/>
    </dgm:pt>
    <dgm:pt modelId="{33C516D9-12C3-4958-8F54-5C553BD5E591}" type="sibTrans" cxnId="{E0767A32-5EDD-46D1-9038-69DFEC61F16B}">
      <dgm:prSet/>
      <dgm:spPr/>
    </dgm:pt>
    <dgm:pt modelId="{057AF433-9528-4DA5-9B54-648A63A06C7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*</a:t>
          </a:r>
          <a:r>
            <a:rPr kumimoji="0" lang="pt-BR" b="0" i="0" u="none" strike="noStrike" cap="none" normalizeH="0" baseline="0" smtClean="0">
              <a:ln>
                <a:noFill/>
              </a:ln>
              <a:solidFill>
                <a:srgbClr val="140E0E"/>
              </a:solidFill>
              <a:effectLst/>
              <a:cs typeface="Arial" charset="0"/>
            </a:rPr>
            <a:t>Concorrência</a:t>
          </a:r>
          <a:endParaRPr kumimoji="0" lang="en-US" b="0" i="0" u="none" strike="noStrike" cap="none" normalizeH="0" baseline="0" smtClean="0">
            <a:ln>
              <a:noFill/>
            </a:ln>
            <a:solidFill>
              <a:srgbClr val="140E0E"/>
            </a:solidFill>
            <a:effectLst/>
            <a:cs typeface="Arial" charset="0"/>
          </a:endParaRPr>
        </a:p>
      </dgm:t>
    </dgm:pt>
    <dgm:pt modelId="{E3AA0618-54DC-48B8-A82A-78B095EA518A}" type="parTrans" cxnId="{0AE0F223-BE50-423B-8C99-8985239B564E}">
      <dgm:prSet/>
      <dgm:spPr/>
    </dgm:pt>
    <dgm:pt modelId="{B2975148-5BE6-4571-BA46-B3CE6FC3BA3F}" type="sibTrans" cxnId="{0AE0F223-BE50-423B-8C99-8985239B564E}">
      <dgm:prSet/>
      <dgm:spPr/>
    </dgm:pt>
    <dgm:pt modelId="{1C718B5D-BA54-4A7E-82C2-593C90B6C19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rgbClr val="140E0E"/>
              </a:solidFill>
              <a:effectLst/>
              <a:cs typeface="Arial" charset="0"/>
            </a:rPr>
            <a:t>Tomada de Preços</a:t>
          </a:r>
          <a:endParaRPr kumimoji="0" lang="en-US" b="0" i="0" u="none" strike="noStrike" cap="none" normalizeH="0" baseline="0" smtClean="0">
            <a:ln>
              <a:noFill/>
            </a:ln>
            <a:solidFill>
              <a:srgbClr val="140E0E"/>
            </a:solidFill>
            <a:effectLst/>
            <a:cs typeface="Arial" charset="0"/>
          </a:endParaRPr>
        </a:p>
      </dgm:t>
    </dgm:pt>
    <dgm:pt modelId="{5479716B-266C-451C-8F87-248B81A758E7}" type="parTrans" cxnId="{ACBAC86E-6B2C-4B76-95DA-78D3B2BCC16F}">
      <dgm:prSet/>
      <dgm:spPr/>
    </dgm:pt>
    <dgm:pt modelId="{5C03F89C-2756-4881-8259-E3A503F9620D}" type="sibTrans" cxnId="{ACBAC86E-6B2C-4B76-95DA-78D3B2BCC16F}">
      <dgm:prSet/>
      <dgm:spPr/>
    </dgm:pt>
    <dgm:pt modelId="{03BFBDB1-6E0E-4B9F-B606-62F7777A4D2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rgbClr val="140E0E"/>
              </a:solidFill>
              <a:effectLst/>
              <a:cs typeface="Arial" charset="0"/>
            </a:rPr>
            <a:t>Convite</a:t>
          </a:r>
          <a:endParaRPr kumimoji="0" lang="en-US" b="0" i="0" u="none" strike="noStrike" cap="none" normalizeH="0" baseline="0" smtClean="0">
            <a:ln>
              <a:noFill/>
            </a:ln>
            <a:solidFill>
              <a:srgbClr val="140E0E"/>
            </a:solidFill>
            <a:effectLst/>
            <a:cs typeface="Arial" charset="0"/>
          </a:endParaRPr>
        </a:p>
      </dgm:t>
    </dgm:pt>
    <dgm:pt modelId="{C4A018ED-543E-41B0-91B1-BAEEC54DE6C8}" type="parTrans" cxnId="{5ADF1791-7851-4AC8-BCD8-23916F21CD04}">
      <dgm:prSet/>
      <dgm:spPr/>
    </dgm:pt>
    <dgm:pt modelId="{E2FD39DD-B540-4064-81D2-6067F4CFFB72}" type="sibTrans" cxnId="{5ADF1791-7851-4AC8-BCD8-23916F21CD04}">
      <dgm:prSet/>
      <dgm:spPr/>
    </dgm:pt>
    <dgm:pt modelId="{A4D3F2EA-EB07-4756-9C4E-53458C11C6BD}" type="pres">
      <dgm:prSet presAssocID="{CAC0C796-0878-492E-AA34-6A7C7EA1C10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5DBFB70-B31C-4E26-8DF1-807A5A891892}" type="pres">
      <dgm:prSet presAssocID="{D7FC4B0E-20AE-4111-AE42-D49AC7B860C5}" presName="hierRoot1" presStyleCnt="0">
        <dgm:presLayoutVars>
          <dgm:hierBranch val="r"/>
        </dgm:presLayoutVars>
      </dgm:prSet>
      <dgm:spPr/>
    </dgm:pt>
    <dgm:pt modelId="{30B4B21F-673C-4E2E-AE34-13E74F011D49}" type="pres">
      <dgm:prSet presAssocID="{D7FC4B0E-20AE-4111-AE42-D49AC7B860C5}" presName="rootComposite1" presStyleCnt="0"/>
      <dgm:spPr/>
    </dgm:pt>
    <dgm:pt modelId="{4C6065C5-7784-4114-A19A-4B245CBB8943}" type="pres">
      <dgm:prSet presAssocID="{D7FC4B0E-20AE-4111-AE42-D49AC7B860C5}" presName="rootText1" presStyleLbl="node0" presStyleIdx="0" presStyleCnt="1">
        <dgm:presLayoutVars>
          <dgm:chPref val="3"/>
        </dgm:presLayoutVars>
      </dgm:prSet>
      <dgm:spPr/>
    </dgm:pt>
    <dgm:pt modelId="{58E23385-0700-446F-873C-2F82A0D9D210}" type="pres">
      <dgm:prSet presAssocID="{D7FC4B0E-20AE-4111-AE42-D49AC7B860C5}" presName="rootConnector1" presStyleLbl="node1" presStyleIdx="0" presStyleCnt="0"/>
      <dgm:spPr/>
    </dgm:pt>
    <dgm:pt modelId="{B0A549FD-4B22-4619-A811-A45EB4AD3431}" type="pres">
      <dgm:prSet presAssocID="{D7FC4B0E-20AE-4111-AE42-D49AC7B860C5}" presName="hierChild2" presStyleCnt="0"/>
      <dgm:spPr/>
    </dgm:pt>
    <dgm:pt modelId="{9927CA10-D968-4CEE-A67A-06E7C812253B}" type="pres">
      <dgm:prSet presAssocID="{E3AA0618-54DC-48B8-A82A-78B095EA518A}" presName="Name50" presStyleLbl="parChTrans1D2" presStyleIdx="0" presStyleCnt="3"/>
      <dgm:spPr/>
    </dgm:pt>
    <dgm:pt modelId="{356C86B3-0170-4147-A37E-24A4616D954A}" type="pres">
      <dgm:prSet presAssocID="{057AF433-9528-4DA5-9B54-648A63A06C77}" presName="hierRoot2" presStyleCnt="0">
        <dgm:presLayoutVars>
          <dgm:hierBranch/>
        </dgm:presLayoutVars>
      </dgm:prSet>
      <dgm:spPr/>
    </dgm:pt>
    <dgm:pt modelId="{BD8FB1A3-2792-46F5-A9B6-CAA224355AD5}" type="pres">
      <dgm:prSet presAssocID="{057AF433-9528-4DA5-9B54-648A63A06C77}" presName="rootComposite" presStyleCnt="0"/>
      <dgm:spPr/>
    </dgm:pt>
    <dgm:pt modelId="{6D670DF1-F5D9-471D-97EB-219A3E0DEA8C}" type="pres">
      <dgm:prSet presAssocID="{057AF433-9528-4DA5-9B54-648A63A06C77}" presName="rootText" presStyleLbl="node2" presStyleIdx="0" presStyleCnt="3">
        <dgm:presLayoutVars>
          <dgm:chPref val="3"/>
        </dgm:presLayoutVars>
      </dgm:prSet>
      <dgm:spPr/>
    </dgm:pt>
    <dgm:pt modelId="{E4E3C6F7-93D4-4A2C-A781-83B8900D50B9}" type="pres">
      <dgm:prSet presAssocID="{057AF433-9528-4DA5-9B54-648A63A06C77}" presName="rootConnector" presStyleLbl="node2" presStyleIdx="0" presStyleCnt="3"/>
      <dgm:spPr/>
    </dgm:pt>
    <dgm:pt modelId="{A2F09DFC-4C39-42BD-BD5B-33AE2E01DB17}" type="pres">
      <dgm:prSet presAssocID="{057AF433-9528-4DA5-9B54-648A63A06C77}" presName="hierChild4" presStyleCnt="0"/>
      <dgm:spPr/>
    </dgm:pt>
    <dgm:pt modelId="{0AB802A5-85C2-4266-8B61-5197ED526ADB}" type="pres">
      <dgm:prSet presAssocID="{057AF433-9528-4DA5-9B54-648A63A06C77}" presName="hierChild5" presStyleCnt="0"/>
      <dgm:spPr/>
    </dgm:pt>
    <dgm:pt modelId="{73298BA3-E477-47B0-BFD9-95ABACCB5338}" type="pres">
      <dgm:prSet presAssocID="{5479716B-266C-451C-8F87-248B81A758E7}" presName="Name50" presStyleLbl="parChTrans1D2" presStyleIdx="1" presStyleCnt="3"/>
      <dgm:spPr/>
    </dgm:pt>
    <dgm:pt modelId="{9B29DA3C-E062-44A8-BC38-480857835E72}" type="pres">
      <dgm:prSet presAssocID="{1C718B5D-BA54-4A7E-82C2-593C90B6C19F}" presName="hierRoot2" presStyleCnt="0">
        <dgm:presLayoutVars>
          <dgm:hierBranch/>
        </dgm:presLayoutVars>
      </dgm:prSet>
      <dgm:spPr/>
    </dgm:pt>
    <dgm:pt modelId="{1B66853D-DB4C-4242-975A-D271A577DC5D}" type="pres">
      <dgm:prSet presAssocID="{1C718B5D-BA54-4A7E-82C2-593C90B6C19F}" presName="rootComposite" presStyleCnt="0"/>
      <dgm:spPr/>
    </dgm:pt>
    <dgm:pt modelId="{49D7AEBF-3D97-4380-AF16-D9E61143C1AE}" type="pres">
      <dgm:prSet presAssocID="{1C718B5D-BA54-4A7E-82C2-593C90B6C19F}" presName="rootText" presStyleLbl="node2" presStyleIdx="1" presStyleCnt="3">
        <dgm:presLayoutVars>
          <dgm:chPref val="3"/>
        </dgm:presLayoutVars>
      </dgm:prSet>
      <dgm:spPr/>
    </dgm:pt>
    <dgm:pt modelId="{BE7D2A7E-8C16-4CAF-8C06-084FE20AE8B0}" type="pres">
      <dgm:prSet presAssocID="{1C718B5D-BA54-4A7E-82C2-593C90B6C19F}" presName="rootConnector" presStyleLbl="node2" presStyleIdx="1" presStyleCnt="3"/>
      <dgm:spPr/>
    </dgm:pt>
    <dgm:pt modelId="{A14C85C4-4669-4D07-BF5A-7FBEC374DA5F}" type="pres">
      <dgm:prSet presAssocID="{1C718B5D-BA54-4A7E-82C2-593C90B6C19F}" presName="hierChild4" presStyleCnt="0"/>
      <dgm:spPr/>
    </dgm:pt>
    <dgm:pt modelId="{1FD58C7E-E52F-4BCA-9D8F-0719DBE5A4BE}" type="pres">
      <dgm:prSet presAssocID="{1C718B5D-BA54-4A7E-82C2-593C90B6C19F}" presName="hierChild5" presStyleCnt="0"/>
      <dgm:spPr/>
    </dgm:pt>
    <dgm:pt modelId="{AAC7E45E-FC85-43FE-BCC3-532B187C5AF4}" type="pres">
      <dgm:prSet presAssocID="{C4A018ED-543E-41B0-91B1-BAEEC54DE6C8}" presName="Name50" presStyleLbl="parChTrans1D2" presStyleIdx="2" presStyleCnt="3"/>
      <dgm:spPr/>
    </dgm:pt>
    <dgm:pt modelId="{A0944B13-9566-430E-8D0A-A65919C910EF}" type="pres">
      <dgm:prSet presAssocID="{03BFBDB1-6E0E-4B9F-B606-62F7777A4D2E}" presName="hierRoot2" presStyleCnt="0">
        <dgm:presLayoutVars>
          <dgm:hierBranch/>
        </dgm:presLayoutVars>
      </dgm:prSet>
      <dgm:spPr/>
    </dgm:pt>
    <dgm:pt modelId="{554C44DE-AA6C-4C33-8DD5-2B5CA0061CFA}" type="pres">
      <dgm:prSet presAssocID="{03BFBDB1-6E0E-4B9F-B606-62F7777A4D2E}" presName="rootComposite" presStyleCnt="0"/>
      <dgm:spPr/>
    </dgm:pt>
    <dgm:pt modelId="{5065A834-F822-4BBA-8AC1-1697C446426D}" type="pres">
      <dgm:prSet presAssocID="{03BFBDB1-6E0E-4B9F-B606-62F7777A4D2E}" presName="rootText" presStyleLbl="node2" presStyleIdx="2" presStyleCnt="3">
        <dgm:presLayoutVars>
          <dgm:chPref val="3"/>
        </dgm:presLayoutVars>
      </dgm:prSet>
      <dgm:spPr/>
    </dgm:pt>
    <dgm:pt modelId="{F3D87840-2B45-4D3E-BBA5-96F069E21136}" type="pres">
      <dgm:prSet presAssocID="{03BFBDB1-6E0E-4B9F-B606-62F7777A4D2E}" presName="rootConnector" presStyleLbl="node2" presStyleIdx="2" presStyleCnt="3"/>
      <dgm:spPr/>
    </dgm:pt>
    <dgm:pt modelId="{6D34DCEC-1324-4EF2-B026-4D38B11AB093}" type="pres">
      <dgm:prSet presAssocID="{03BFBDB1-6E0E-4B9F-B606-62F7777A4D2E}" presName="hierChild4" presStyleCnt="0"/>
      <dgm:spPr/>
    </dgm:pt>
    <dgm:pt modelId="{75B46E76-CFA7-4640-9103-4F1836BF1E63}" type="pres">
      <dgm:prSet presAssocID="{03BFBDB1-6E0E-4B9F-B606-62F7777A4D2E}" presName="hierChild5" presStyleCnt="0"/>
      <dgm:spPr/>
    </dgm:pt>
    <dgm:pt modelId="{B016CBAA-FB0A-46B1-AFA1-2BF4CE5757FA}" type="pres">
      <dgm:prSet presAssocID="{D7FC4B0E-20AE-4111-AE42-D49AC7B860C5}" presName="hierChild3" presStyleCnt="0"/>
      <dgm:spPr/>
    </dgm:pt>
  </dgm:ptLst>
  <dgm:cxnLst>
    <dgm:cxn modelId="{ACBAC86E-6B2C-4B76-95DA-78D3B2BCC16F}" srcId="{D7FC4B0E-20AE-4111-AE42-D49AC7B860C5}" destId="{1C718B5D-BA54-4A7E-82C2-593C90B6C19F}" srcOrd="1" destOrd="0" parTransId="{5479716B-266C-451C-8F87-248B81A758E7}" sibTransId="{5C03F89C-2756-4881-8259-E3A503F9620D}"/>
    <dgm:cxn modelId="{E7D87799-A632-4E1F-90AC-78DD623C0075}" type="presOf" srcId="{E3AA0618-54DC-48B8-A82A-78B095EA518A}" destId="{9927CA10-D968-4CEE-A67A-06E7C812253B}" srcOrd="0" destOrd="0" presId="urn:microsoft.com/office/officeart/2005/8/layout/orgChart1"/>
    <dgm:cxn modelId="{BC68361C-3373-40EF-89E6-10E46C5DC2C3}" type="presOf" srcId="{C4A018ED-543E-41B0-91B1-BAEEC54DE6C8}" destId="{AAC7E45E-FC85-43FE-BCC3-532B187C5AF4}" srcOrd="0" destOrd="0" presId="urn:microsoft.com/office/officeart/2005/8/layout/orgChart1"/>
    <dgm:cxn modelId="{1D1683E5-8E2C-499D-ADE9-55550082171C}" type="presOf" srcId="{03BFBDB1-6E0E-4B9F-B606-62F7777A4D2E}" destId="{5065A834-F822-4BBA-8AC1-1697C446426D}" srcOrd="0" destOrd="0" presId="urn:microsoft.com/office/officeart/2005/8/layout/orgChart1"/>
    <dgm:cxn modelId="{2A0D9BB1-E342-48B1-A034-EF6A309E3F1D}" type="presOf" srcId="{03BFBDB1-6E0E-4B9F-B606-62F7777A4D2E}" destId="{F3D87840-2B45-4D3E-BBA5-96F069E21136}" srcOrd="1" destOrd="0" presId="urn:microsoft.com/office/officeart/2005/8/layout/orgChart1"/>
    <dgm:cxn modelId="{14B57AF7-B6B5-431E-81E1-4EC377AF3444}" type="presOf" srcId="{057AF433-9528-4DA5-9B54-648A63A06C77}" destId="{6D670DF1-F5D9-471D-97EB-219A3E0DEA8C}" srcOrd="0" destOrd="0" presId="urn:microsoft.com/office/officeart/2005/8/layout/orgChart1"/>
    <dgm:cxn modelId="{7A11B70B-722E-47A1-9F95-EBF3F39CBC2A}" type="presOf" srcId="{D7FC4B0E-20AE-4111-AE42-D49AC7B860C5}" destId="{58E23385-0700-446F-873C-2F82A0D9D210}" srcOrd="1" destOrd="0" presId="urn:microsoft.com/office/officeart/2005/8/layout/orgChart1"/>
    <dgm:cxn modelId="{4EDB0B35-803E-4AF0-8F51-1D277C61723D}" type="presOf" srcId="{D7FC4B0E-20AE-4111-AE42-D49AC7B860C5}" destId="{4C6065C5-7784-4114-A19A-4B245CBB8943}" srcOrd="0" destOrd="0" presId="urn:microsoft.com/office/officeart/2005/8/layout/orgChart1"/>
    <dgm:cxn modelId="{0C9C9777-55F4-4157-911C-A67DA3C932AE}" type="presOf" srcId="{057AF433-9528-4DA5-9B54-648A63A06C77}" destId="{E4E3C6F7-93D4-4A2C-A781-83B8900D50B9}" srcOrd="1" destOrd="0" presId="urn:microsoft.com/office/officeart/2005/8/layout/orgChart1"/>
    <dgm:cxn modelId="{D41E023F-78A2-45C3-8FAF-8F775A6AC4CA}" type="presOf" srcId="{5479716B-266C-451C-8F87-248B81A758E7}" destId="{73298BA3-E477-47B0-BFD9-95ABACCB5338}" srcOrd="0" destOrd="0" presId="urn:microsoft.com/office/officeart/2005/8/layout/orgChart1"/>
    <dgm:cxn modelId="{E0767A32-5EDD-46D1-9038-69DFEC61F16B}" srcId="{CAC0C796-0878-492E-AA34-6A7C7EA1C10C}" destId="{D7FC4B0E-20AE-4111-AE42-D49AC7B860C5}" srcOrd="0" destOrd="0" parTransId="{9E7032C4-5530-49D5-9678-6DB6C04D5E06}" sibTransId="{33C516D9-12C3-4958-8F54-5C553BD5E591}"/>
    <dgm:cxn modelId="{0AE0F223-BE50-423B-8C99-8985239B564E}" srcId="{D7FC4B0E-20AE-4111-AE42-D49AC7B860C5}" destId="{057AF433-9528-4DA5-9B54-648A63A06C77}" srcOrd="0" destOrd="0" parTransId="{E3AA0618-54DC-48B8-A82A-78B095EA518A}" sibTransId="{B2975148-5BE6-4571-BA46-B3CE6FC3BA3F}"/>
    <dgm:cxn modelId="{3931CCBC-27AA-482A-8D25-3BB1B6486485}" type="presOf" srcId="{CAC0C796-0878-492E-AA34-6A7C7EA1C10C}" destId="{A4D3F2EA-EB07-4756-9C4E-53458C11C6BD}" srcOrd="0" destOrd="0" presId="urn:microsoft.com/office/officeart/2005/8/layout/orgChart1"/>
    <dgm:cxn modelId="{EA4FBE15-3C8E-4AEC-81D8-3D121A3763C3}" type="presOf" srcId="{1C718B5D-BA54-4A7E-82C2-593C90B6C19F}" destId="{BE7D2A7E-8C16-4CAF-8C06-084FE20AE8B0}" srcOrd="1" destOrd="0" presId="urn:microsoft.com/office/officeart/2005/8/layout/orgChart1"/>
    <dgm:cxn modelId="{5ADF1791-7851-4AC8-BCD8-23916F21CD04}" srcId="{D7FC4B0E-20AE-4111-AE42-D49AC7B860C5}" destId="{03BFBDB1-6E0E-4B9F-B606-62F7777A4D2E}" srcOrd="2" destOrd="0" parTransId="{C4A018ED-543E-41B0-91B1-BAEEC54DE6C8}" sibTransId="{E2FD39DD-B540-4064-81D2-6067F4CFFB72}"/>
    <dgm:cxn modelId="{0532BF95-325F-4929-A6A9-BDF78E58E161}" type="presOf" srcId="{1C718B5D-BA54-4A7E-82C2-593C90B6C19F}" destId="{49D7AEBF-3D97-4380-AF16-D9E61143C1AE}" srcOrd="0" destOrd="0" presId="urn:microsoft.com/office/officeart/2005/8/layout/orgChart1"/>
    <dgm:cxn modelId="{B12D34F9-3662-4981-8D26-1D3BBD8B3279}" type="presParOf" srcId="{A4D3F2EA-EB07-4756-9C4E-53458C11C6BD}" destId="{85DBFB70-B31C-4E26-8DF1-807A5A891892}" srcOrd="0" destOrd="0" presId="urn:microsoft.com/office/officeart/2005/8/layout/orgChart1"/>
    <dgm:cxn modelId="{A8011BA2-3DE3-443D-A12E-AFD4E0F6DC6F}" type="presParOf" srcId="{85DBFB70-B31C-4E26-8DF1-807A5A891892}" destId="{30B4B21F-673C-4E2E-AE34-13E74F011D49}" srcOrd="0" destOrd="0" presId="urn:microsoft.com/office/officeart/2005/8/layout/orgChart1"/>
    <dgm:cxn modelId="{BEA7E7D6-535C-4DC7-916C-C77B001ACDD4}" type="presParOf" srcId="{30B4B21F-673C-4E2E-AE34-13E74F011D49}" destId="{4C6065C5-7784-4114-A19A-4B245CBB8943}" srcOrd="0" destOrd="0" presId="urn:microsoft.com/office/officeart/2005/8/layout/orgChart1"/>
    <dgm:cxn modelId="{70CE6C46-CA67-426D-AF68-E620BC8B81DE}" type="presParOf" srcId="{30B4B21F-673C-4E2E-AE34-13E74F011D49}" destId="{58E23385-0700-446F-873C-2F82A0D9D210}" srcOrd="1" destOrd="0" presId="urn:microsoft.com/office/officeart/2005/8/layout/orgChart1"/>
    <dgm:cxn modelId="{02E039B4-9AC3-4CB6-8C8F-70B578DF3043}" type="presParOf" srcId="{85DBFB70-B31C-4E26-8DF1-807A5A891892}" destId="{B0A549FD-4B22-4619-A811-A45EB4AD3431}" srcOrd="1" destOrd="0" presId="urn:microsoft.com/office/officeart/2005/8/layout/orgChart1"/>
    <dgm:cxn modelId="{91611ADC-C824-4CC4-B1C3-90DA684628C6}" type="presParOf" srcId="{B0A549FD-4B22-4619-A811-A45EB4AD3431}" destId="{9927CA10-D968-4CEE-A67A-06E7C812253B}" srcOrd="0" destOrd="0" presId="urn:microsoft.com/office/officeart/2005/8/layout/orgChart1"/>
    <dgm:cxn modelId="{6390DB0F-3F74-4CCB-B2D6-7D293DC5ACA3}" type="presParOf" srcId="{B0A549FD-4B22-4619-A811-A45EB4AD3431}" destId="{356C86B3-0170-4147-A37E-24A4616D954A}" srcOrd="1" destOrd="0" presId="urn:microsoft.com/office/officeart/2005/8/layout/orgChart1"/>
    <dgm:cxn modelId="{773F1130-34B5-41B8-A6CE-96EABE8EE5AF}" type="presParOf" srcId="{356C86B3-0170-4147-A37E-24A4616D954A}" destId="{BD8FB1A3-2792-46F5-A9B6-CAA224355AD5}" srcOrd="0" destOrd="0" presId="urn:microsoft.com/office/officeart/2005/8/layout/orgChart1"/>
    <dgm:cxn modelId="{3900B232-9B62-418D-91D5-60605ED400D0}" type="presParOf" srcId="{BD8FB1A3-2792-46F5-A9B6-CAA224355AD5}" destId="{6D670DF1-F5D9-471D-97EB-219A3E0DEA8C}" srcOrd="0" destOrd="0" presId="urn:microsoft.com/office/officeart/2005/8/layout/orgChart1"/>
    <dgm:cxn modelId="{DF52E288-61F0-4259-869A-8F5BBDC8449C}" type="presParOf" srcId="{BD8FB1A3-2792-46F5-A9B6-CAA224355AD5}" destId="{E4E3C6F7-93D4-4A2C-A781-83B8900D50B9}" srcOrd="1" destOrd="0" presId="urn:microsoft.com/office/officeart/2005/8/layout/orgChart1"/>
    <dgm:cxn modelId="{49C29A62-439D-49C4-9D33-2C56D74AF44A}" type="presParOf" srcId="{356C86B3-0170-4147-A37E-24A4616D954A}" destId="{A2F09DFC-4C39-42BD-BD5B-33AE2E01DB17}" srcOrd="1" destOrd="0" presId="urn:microsoft.com/office/officeart/2005/8/layout/orgChart1"/>
    <dgm:cxn modelId="{B56F8279-F058-4B30-A7B1-D98ED9A5EF2C}" type="presParOf" srcId="{356C86B3-0170-4147-A37E-24A4616D954A}" destId="{0AB802A5-85C2-4266-8B61-5197ED526ADB}" srcOrd="2" destOrd="0" presId="urn:microsoft.com/office/officeart/2005/8/layout/orgChart1"/>
    <dgm:cxn modelId="{EDEE345D-02ED-4316-848C-AC3D27E1F26A}" type="presParOf" srcId="{B0A549FD-4B22-4619-A811-A45EB4AD3431}" destId="{73298BA3-E477-47B0-BFD9-95ABACCB5338}" srcOrd="2" destOrd="0" presId="urn:microsoft.com/office/officeart/2005/8/layout/orgChart1"/>
    <dgm:cxn modelId="{A60CB4E9-F488-49D0-868E-96D69496CE6A}" type="presParOf" srcId="{B0A549FD-4B22-4619-A811-A45EB4AD3431}" destId="{9B29DA3C-E062-44A8-BC38-480857835E72}" srcOrd="3" destOrd="0" presId="urn:microsoft.com/office/officeart/2005/8/layout/orgChart1"/>
    <dgm:cxn modelId="{73A77819-F92F-4239-8BB0-56FB8FF4E0B0}" type="presParOf" srcId="{9B29DA3C-E062-44A8-BC38-480857835E72}" destId="{1B66853D-DB4C-4242-975A-D271A577DC5D}" srcOrd="0" destOrd="0" presId="urn:microsoft.com/office/officeart/2005/8/layout/orgChart1"/>
    <dgm:cxn modelId="{348299F5-46B5-46B4-BF70-131505D5EF72}" type="presParOf" srcId="{1B66853D-DB4C-4242-975A-D271A577DC5D}" destId="{49D7AEBF-3D97-4380-AF16-D9E61143C1AE}" srcOrd="0" destOrd="0" presId="urn:microsoft.com/office/officeart/2005/8/layout/orgChart1"/>
    <dgm:cxn modelId="{004A48FE-F2B3-4961-86CA-F0F800DA4B72}" type="presParOf" srcId="{1B66853D-DB4C-4242-975A-D271A577DC5D}" destId="{BE7D2A7E-8C16-4CAF-8C06-084FE20AE8B0}" srcOrd="1" destOrd="0" presId="urn:microsoft.com/office/officeart/2005/8/layout/orgChart1"/>
    <dgm:cxn modelId="{0645E521-7597-4A98-880D-48B6A7232EDF}" type="presParOf" srcId="{9B29DA3C-E062-44A8-BC38-480857835E72}" destId="{A14C85C4-4669-4D07-BF5A-7FBEC374DA5F}" srcOrd="1" destOrd="0" presId="urn:microsoft.com/office/officeart/2005/8/layout/orgChart1"/>
    <dgm:cxn modelId="{022813B3-B1FB-40A2-82FF-54AABFEB1E11}" type="presParOf" srcId="{9B29DA3C-E062-44A8-BC38-480857835E72}" destId="{1FD58C7E-E52F-4BCA-9D8F-0719DBE5A4BE}" srcOrd="2" destOrd="0" presId="urn:microsoft.com/office/officeart/2005/8/layout/orgChart1"/>
    <dgm:cxn modelId="{58FA75F9-1594-42B1-B800-E8B7AEE69918}" type="presParOf" srcId="{B0A549FD-4B22-4619-A811-A45EB4AD3431}" destId="{AAC7E45E-FC85-43FE-BCC3-532B187C5AF4}" srcOrd="4" destOrd="0" presId="urn:microsoft.com/office/officeart/2005/8/layout/orgChart1"/>
    <dgm:cxn modelId="{36D31390-F4EF-402D-A269-0D73A7CCEF2E}" type="presParOf" srcId="{B0A549FD-4B22-4619-A811-A45EB4AD3431}" destId="{A0944B13-9566-430E-8D0A-A65919C910EF}" srcOrd="5" destOrd="0" presId="urn:microsoft.com/office/officeart/2005/8/layout/orgChart1"/>
    <dgm:cxn modelId="{D927F566-741F-4105-9BB6-CF3D29F74CBC}" type="presParOf" srcId="{A0944B13-9566-430E-8D0A-A65919C910EF}" destId="{554C44DE-AA6C-4C33-8DD5-2B5CA0061CFA}" srcOrd="0" destOrd="0" presId="urn:microsoft.com/office/officeart/2005/8/layout/orgChart1"/>
    <dgm:cxn modelId="{4C84E629-007F-46B9-B18F-F8B0E5988E77}" type="presParOf" srcId="{554C44DE-AA6C-4C33-8DD5-2B5CA0061CFA}" destId="{5065A834-F822-4BBA-8AC1-1697C446426D}" srcOrd="0" destOrd="0" presId="urn:microsoft.com/office/officeart/2005/8/layout/orgChart1"/>
    <dgm:cxn modelId="{2FDDB8FF-BF06-47EF-8412-0727BDF1D2EA}" type="presParOf" srcId="{554C44DE-AA6C-4C33-8DD5-2B5CA0061CFA}" destId="{F3D87840-2B45-4D3E-BBA5-96F069E21136}" srcOrd="1" destOrd="0" presId="urn:microsoft.com/office/officeart/2005/8/layout/orgChart1"/>
    <dgm:cxn modelId="{1F42C240-D04A-49C4-9140-7CD59611821C}" type="presParOf" srcId="{A0944B13-9566-430E-8D0A-A65919C910EF}" destId="{6D34DCEC-1324-4EF2-B026-4D38B11AB093}" srcOrd="1" destOrd="0" presId="urn:microsoft.com/office/officeart/2005/8/layout/orgChart1"/>
    <dgm:cxn modelId="{A35B6C40-ED4F-47AE-848F-34B855D127A1}" type="presParOf" srcId="{A0944B13-9566-430E-8D0A-A65919C910EF}" destId="{75B46E76-CFA7-4640-9103-4F1836BF1E63}" srcOrd="2" destOrd="0" presId="urn:microsoft.com/office/officeart/2005/8/layout/orgChart1"/>
    <dgm:cxn modelId="{C058926A-ECEB-4176-83FC-672B839F6EC9}" type="presParOf" srcId="{85DBFB70-B31C-4E26-8DF1-807A5A891892}" destId="{B016CBAA-FB0A-46B1-AFA1-2BF4CE5757F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1FA198-1CE1-4C17-A921-AE89C51CAEC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615CFF6E-6C5C-42E0-B47A-34581796407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cs typeface="Arial" charset="0"/>
            </a:rPr>
            <a:t>OBJETO</a:t>
          </a:r>
          <a:endParaRPr kumimoji="0" lang="en-US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cs typeface="Arial" charset="0"/>
          </a:endParaRPr>
        </a:p>
      </dgm:t>
    </dgm:pt>
    <dgm:pt modelId="{F089F81D-89F0-437A-BE98-98F2F4B3C521}" type="parTrans" cxnId="{9F3194ED-9A27-4658-8635-B6AB9AD38F71}">
      <dgm:prSet/>
      <dgm:spPr/>
    </dgm:pt>
    <dgm:pt modelId="{61094EA3-1416-45AF-9B2E-B04A966AF75E}" type="sibTrans" cxnId="{9F3194ED-9A27-4658-8635-B6AB9AD38F71}">
      <dgm:prSet/>
      <dgm:spPr/>
    </dgm:pt>
    <dgm:pt modelId="{39B07A81-6BF8-49E9-A026-7E91246285C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Concurso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gm:t>
    </dgm:pt>
    <dgm:pt modelId="{B6AA4361-7A2E-49B7-BE8C-7F11C8F55F52}" type="parTrans" cxnId="{60011178-149F-4EF0-BF56-341ED06EB1E3}">
      <dgm:prSet/>
      <dgm:spPr/>
    </dgm:pt>
    <dgm:pt modelId="{6E565D1A-9764-43EB-ACEC-66B8A3B9FAB3}" type="sibTrans" cxnId="{60011178-149F-4EF0-BF56-341ED06EB1E3}">
      <dgm:prSet/>
      <dgm:spPr/>
    </dgm:pt>
    <dgm:pt modelId="{C628B6FD-929C-4068-BA53-42714B72484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Leilão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gm:t>
    </dgm:pt>
    <dgm:pt modelId="{1DB77BED-51A8-4E2A-A262-EF6EA7A55215}" type="parTrans" cxnId="{B5B84C10-3BCD-4B96-86E2-E092016B472A}">
      <dgm:prSet/>
      <dgm:spPr/>
    </dgm:pt>
    <dgm:pt modelId="{4B40E9D8-6CAA-4419-9E5B-F51ABFBBBA84}" type="sibTrans" cxnId="{B5B84C10-3BCD-4B96-86E2-E092016B472A}">
      <dgm:prSet/>
      <dgm:spPr/>
    </dgm:pt>
    <dgm:pt modelId="{B50F00AB-CBF5-47A8-AEAB-99D5AA2CFAC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Pregão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gm:t>
    </dgm:pt>
    <dgm:pt modelId="{CCCB3D23-30B1-48FA-A345-20548CD741F7}" type="parTrans" cxnId="{46553740-1A51-441C-B855-ED658158880E}">
      <dgm:prSet/>
      <dgm:spPr/>
    </dgm:pt>
    <dgm:pt modelId="{7DCD39C6-1DD2-4207-A570-1E09F560A692}" type="sibTrans" cxnId="{46553740-1A51-441C-B855-ED658158880E}">
      <dgm:prSet/>
      <dgm:spPr/>
    </dgm:pt>
    <dgm:pt modelId="{7962CAE1-5F1E-4FFE-99C0-84F53A40F836}" type="pres">
      <dgm:prSet presAssocID="{971FA198-1CE1-4C17-A921-AE89C51CAEC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2468374-BCE8-4376-A757-0E5ADC501E6C}" type="pres">
      <dgm:prSet presAssocID="{615CFF6E-6C5C-42E0-B47A-345817964077}" presName="hierRoot1" presStyleCnt="0">
        <dgm:presLayoutVars>
          <dgm:hierBranch val="l"/>
        </dgm:presLayoutVars>
      </dgm:prSet>
      <dgm:spPr/>
    </dgm:pt>
    <dgm:pt modelId="{D4914BFC-AA8D-437D-AE3C-A5C8EFCF1748}" type="pres">
      <dgm:prSet presAssocID="{615CFF6E-6C5C-42E0-B47A-345817964077}" presName="rootComposite1" presStyleCnt="0"/>
      <dgm:spPr/>
    </dgm:pt>
    <dgm:pt modelId="{BF25535A-1970-4313-A20E-5A6612C56469}" type="pres">
      <dgm:prSet presAssocID="{615CFF6E-6C5C-42E0-B47A-345817964077}" presName="rootText1" presStyleLbl="node0" presStyleIdx="0" presStyleCnt="1">
        <dgm:presLayoutVars>
          <dgm:chPref val="3"/>
        </dgm:presLayoutVars>
      </dgm:prSet>
      <dgm:spPr/>
    </dgm:pt>
    <dgm:pt modelId="{41697B80-0F72-4302-BD62-3C17C9A6CB33}" type="pres">
      <dgm:prSet presAssocID="{615CFF6E-6C5C-42E0-B47A-345817964077}" presName="rootConnector1" presStyleLbl="node1" presStyleIdx="0" presStyleCnt="0"/>
      <dgm:spPr/>
    </dgm:pt>
    <dgm:pt modelId="{458360AD-876A-45C9-864E-A2CCD4EF6B99}" type="pres">
      <dgm:prSet presAssocID="{615CFF6E-6C5C-42E0-B47A-345817964077}" presName="hierChild2" presStyleCnt="0"/>
      <dgm:spPr/>
    </dgm:pt>
    <dgm:pt modelId="{D85DEFE9-3D1F-4AE2-A958-B39F810E92FA}" type="pres">
      <dgm:prSet presAssocID="{B6AA4361-7A2E-49B7-BE8C-7F11C8F55F52}" presName="Name50" presStyleLbl="parChTrans1D2" presStyleIdx="0" presStyleCnt="3"/>
      <dgm:spPr/>
    </dgm:pt>
    <dgm:pt modelId="{832B4D5C-76E5-44FC-A9A6-656DFFAD5C1D}" type="pres">
      <dgm:prSet presAssocID="{39B07A81-6BF8-49E9-A026-7E91246285CE}" presName="hierRoot2" presStyleCnt="0">
        <dgm:presLayoutVars>
          <dgm:hierBranch/>
        </dgm:presLayoutVars>
      </dgm:prSet>
      <dgm:spPr/>
    </dgm:pt>
    <dgm:pt modelId="{1A0FBC5D-453A-40C7-B3F6-A9B3794C3067}" type="pres">
      <dgm:prSet presAssocID="{39B07A81-6BF8-49E9-A026-7E91246285CE}" presName="rootComposite" presStyleCnt="0"/>
      <dgm:spPr/>
    </dgm:pt>
    <dgm:pt modelId="{23369242-EA1A-4F87-A9FB-16D6C4E445FD}" type="pres">
      <dgm:prSet presAssocID="{39B07A81-6BF8-49E9-A026-7E91246285CE}" presName="rootText" presStyleLbl="node2" presStyleIdx="0" presStyleCnt="3">
        <dgm:presLayoutVars>
          <dgm:chPref val="3"/>
        </dgm:presLayoutVars>
      </dgm:prSet>
      <dgm:spPr/>
    </dgm:pt>
    <dgm:pt modelId="{9790F104-AF61-41FE-A94C-20E230827DE5}" type="pres">
      <dgm:prSet presAssocID="{39B07A81-6BF8-49E9-A026-7E91246285CE}" presName="rootConnector" presStyleLbl="node2" presStyleIdx="0" presStyleCnt="3"/>
      <dgm:spPr/>
    </dgm:pt>
    <dgm:pt modelId="{AC4E955B-0022-4264-8960-63487D004D79}" type="pres">
      <dgm:prSet presAssocID="{39B07A81-6BF8-49E9-A026-7E91246285CE}" presName="hierChild4" presStyleCnt="0"/>
      <dgm:spPr/>
    </dgm:pt>
    <dgm:pt modelId="{3C913076-F3FC-4087-B918-A2276598C607}" type="pres">
      <dgm:prSet presAssocID="{39B07A81-6BF8-49E9-A026-7E91246285CE}" presName="hierChild5" presStyleCnt="0"/>
      <dgm:spPr/>
    </dgm:pt>
    <dgm:pt modelId="{86F2712B-D358-4F47-9339-B684BDE55370}" type="pres">
      <dgm:prSet presAssocID="{1DB77BED-51A8-4E2A-A262-EF6EA7A55215}" presName="Name50" presStyleLbl="parChTrans1D2" presStyleIdx="1" presStyleCnt="3"/>
      <dgm:spPr/>
    </dgm:pt>
    <dgm:pt modelId="{57E55FD8-F953-471A-8CDA-867DA23F660F}" type="pres">
      <dgm:prSet presAssocID="{C628B6FD-929C-4068-BA53-42714B72484B}" presName="hierRoot2" presStyleCnt="0">
        <dgm:presLayoutVars>
          <dgm:hierBranch/>
        </dgm:presLayoutVars>
      </dgm:prSet>
      <dgm:spPr/>
    </dgm:pt>
    <dgm:pt modelId="{ABB4F0BA-7A50-42EA-81E8-F255876E09EC}" type="pres">
      <dgm:prSet presAssocID="{C628B6FD-929C-4068-BA53-42714B72484B}" presName="rootComposite" presStyleCnt="0"/>
      <dgm:spPr/>
    </dgm:pt>
    <dgm:pt modelId="{EA735ADB-8703-4FCD-B8F9-85A35A10EC14}" type="pres">
      <dgm:prSet presAssocID="{C628B6FD-929C-4068-BA53-42714B72484B}" presName="rootText" presStyleLbl="node2" presStyleIdx="1" presStyleCnt="3">
        <dgm:presLayoutVars>
          <dgm:chPref val="3"/>
        </dgm:presLayoutVars>
      </dgm:prSet>
      <dgm:spPr/>
    </dgm:pt>
    <dgm:pt modelId="{F1C452CD-E299-4814-A00E-9EC22F00F445}" type="pres">
      <dgm:prSet presAssocID="{C628B6FD-929C-4068-BA53-42714B72484B}" presName="rootConnector" presStyleLbl="node2" presStyleIdx="1" presStyleCnt="3"/>
      <dgm:spPr/>
    </dgm:pt>
    <dgm:pt modelId="{AA41758E-8317-4260-AEAC-D46E314DCC23}" type="pres">
      <dgm:prSet presAssocID="{C628B6FD-929C-4068-BA53-42714B72484B}" presName="hierChild4" presStyleCnt="0"/>
      <dgm:spPr/>
    </dgm:pt>
    <dgm:pt modelId="{63C53E34-B093-4BA1-B91B-BA7149AD1CA9}" type="pres">
      <dgm:prSet presAssocID="{C628B6FD-929C-4068-BA53-42714B72484B}" presName="hierChild5" presStyleCnt="0"/>
      <dgm:spPr/>
    </dgm:pt>
    <dgm:pt modelId="{DE4E741D-8CA3-46FE-8C3D-23C1598AF3F0}" type="pres">
      <dgm:prSet presAssocID="{CCCB3D23-30B1-48FA-A345-20548CD741F7}" presName="Name50" presStyleLbl="parChTrans1D2" presStyleIdx="2" presStyleCnt="3"/>
      <dgm:spPr/>
    </dgm:pt>
    <dgm:pt modelId="{6BD4DF2A-4986-4214-A11B-FF81DC100BE8}" type="pres">
      <dgm:prSet presAssocID="{B50F00AB-CBF5-47A8-AEAB-99D5AA2CFAC4}" presName="hierRoot2" presStyleCnt="0">
        <dgm:presLayoutVars>
          <dgm:hierBranch/>
        </dgm:presLayoutVars>
      </dgm:prSet>
      <dgm:spPr/>
    </dgm:pt>
    <dgm:pt modelId="{3BBFF541-3ED4-4828-9601-E069BE81D8BF}" type="pres">
      <dgm:prSet presAssocID="{B50F00AB-CBF5-47A8-AEAB-99D5AA2CFAC4}" presName="rootComposite" presStyleCnt="0"/>
      <dgm:spPr/>
    </dgm:pt>
    <dgm:pt modelId="{0496DF93-4D8E-4D3B-B2CE-4B5BB82B090E}" type="pres">
      <dgm:prSet presAssocID="{B50F00AB-CBF5-47A8-AEAB-99D5AA2CFAC4}" presName="rootText" presStyleLbl="node2" presStyleIdx="2" presStyleCnt="3">
        <dgm:presLayoutVars>
          <dgm:chPref val="3"/>
        </dgm:presLayoutVars>
      </dgm:prSet>
      <dgm:spPr/>
    </dgm:pt>
    <dgm:pt modelId="{2D2BE28A-2B12-46C3-A723-06E9A0DC9C41}" type="pres">
      <dgm:prSet presAssocID="{B50F00AB-CBF5-47A8-AEAB-99D5AA2CFAC4}" presName="rootConnector" presStyleLbl="node2" presStyleIdx="2" presStyleCnt="3"/>
      <dgm:spPr/>
    </dgm:pt>
    <dgm:pt modelId="{A9D2D584-685C-4143-83A7-3172E5844F10}" type="pres">
      <dgm:prSet presAssocID="{B50F00AB-CBF5-47A8-AEAB-99D5AA2CFAC4}" presName="hierChild4" presStyleCnt="0"/>
      <dgm:spPr/>
    </dgm:pt>
    <dgm:pt modelId="{70E54C43-4C30-494A-95B5-A72E9B7E5441}" type="pres">
      <dgm:prSet presAssocID="{B50F00AB-CBF5-47A8-AEAB-99D5AA2CFAC4}" presName="hierChild5" presStyleCnt="0"/>
      <dgm:spPr/>
    </dgm:pt>
    <dgm:pt modelId="{BC2A1F14-7ACD-4405-A4E0-FF4E529BFF00}" type="pres">
      <dgm:prSet presAssocID="{615CFF6E-6C5C-42E0-B47A-345817964077}" presName="hierChild3" presStyleCnt="0"/>
      <dgm:spPr/>
    </dgm:pt>
  </dgm:ptLst>
  <dgm:cxnLst>
    <dgm:cxn modelId="{B5B84C10-3BCD-4B96-86E2-E092016B472A}" srcId="{615CFF6E-6C5C-42E0-B47A-345817964077}" destId="{C628B6FD-929C-4068-BA53-42714B72484B}" srcOrd="1" destOrd="0" parTransId="{1DB77BED-51A8-4E2A-A262-EF6EA7A55215}" sibTransId="{4B40E9D8-6CAA-4419-9E5B-F51ABFBBBA84}"/>
    <dgm:cxn modelId="{53EE886C-6AB0-4074-9DC5-482A1267CDB5}" type="presOf" srcId="{C628B6FD-929C-4068-BA53-42714B72484B}" destId="{F1C452CD-E299-4814-A00E-9EC22F00F445}" srcOrd="1" destOrd="0" presId="urn:microsoft.com/office/officeart/2005/8/layout/orgChart1"/>
    <dgm:cxn modelId="{9F3194ED-9A27-4658-8635-B6AB9AD38F71}" srcId="{971FA198-1CE1-4C17-A921-AE89C51CAEC6}" destId="{615CFF6E-6C5C-42E0-B47A-345817964077}" srcOrd="0" destOrd="0" parTransId="{F089F81D-89F0-437A-BE98-98F2F4B3C521}" sibTransId="{61094EA3-1416-45AF-9B2E-B04A966AF75E}"/>
    <dgm:cxn modelId="{161666C1-958D-4542-8B5E-FDDDFBDF0AFC}" type="presOf" srcId="{39B07A81-6BF8-49E9-A026-7E91246285CE}" destId="{9790F104-AF61-41FE-A94C-20E230827DE5}" srcOrd="1" destOrd="0" presId="urn:microsoft.com/office/officeart/2005/8/layout/orgChart1"/>
    <dgm:cxn modelId="{2F34C3B8-42C4-421E-A5F6-2E9144B73027}" type="presOf" srcId="{1DB77BED-51A8-4E2A-A262-EF6EA7A55215}" destId="{86F2712B-D358-4F47-9339-B684BDE55370}" srcOrd="0" destOrd="0" presId="urn:microsoft.com/office/officeart/2005/8/layout/orgChart1"/>
    <dgm:cxn modelId="{630F25B8-956D-4553-A1B0-1455BDFFD2FF}" type="presOf" srcId="{971FA198-1CE1-4C17-A921-AE89C51CAEC6}" destId="{7962CAE1-5F1E-4FFE-99C0-84F53A40F836}" srcOrd="0" destOrd="0" presId="urn:microsoft.com/office/officeart/2005/8/layout/orgChart1"/>
    <dgm:cxn modelId="{60011178-149F-4EF0-BF56-341ED06EB1E3}" srcId="{615CFF6E-6C5C-42E0-B47A-345817964077}" destId="{39B07A81-6BF8-49E9-A026-7E91246285CE}" srcOrd="0" destOrd="0" parTransId="{B6AA4361-7A2E-49B7-BE8C-7F11C8F55F52}" sibTransId="{6E565D1A-9764-43EB-ACEC-66B8A3B9FAB3}"/>
    <dgm:cxn modelId="{A3B2D6FE-53FB-4C39-A0BA-FBC3436285AF}" type="presOf" srcId="{B6AA4361-7A2E-49B7-BE8C-7F11C8F55F52}" destId="{D85DEFE9-3D1F-4AE2-A958-B39F810E92FA}" srcOrd="0" destOrd="0" presId="urn:microsoft.com/office/officeart/2005/8/layout/orgChart1"/>
    <dgm:cxn modelId="{963726DA-D595-483F-9FF8-13B92373906F}" type="presOf" srcId="{615CFF6E-6C5C-42E0-B47A-345817964077}" destId="{41697B80-0F72-4302-BD62-3C17C9A6CB33}" srcOrd="1" destOrd="0" presId="urn:microsoft.com/office/officeart/2005/8/layout/orgChart1"/>
    <dgm:cxn modelId="{D3581039-82BA-4CCB-8759-1FADF2E991F5}" type="presOf" srcId="{615CFF6E-6C5C-42E0-B47A-345817964077}" destId="{BF25535A-1970-4313-A20E-5A6612C56469}" srcOrd="0" destOrd="0" presId="urn:microsoft.com/office/officeart/2005/8/layout/orgChart1"/>
    <dgm:cxn modelId="{8012F936-89C3-4C73-A57B-BA291F223CE3}" type="presOf" srcId="{CCCB3D23-30B1-48FA-A345-20548CD741F7}" destId="{DE4E741D-8CA3-46FE-8C3D-23C1598AF3F0}" srcOrd="0" destOrd="0" presId="urn:microsoft.com/office/officeart/2005/8/layout/orgChart1"/>
    <dgm:cxn modelId="{ADE3CEAF-531C-44A4-AA52-9D1B2E33912A}" type="presOf" srcId="{C628B6FD-929C-4068-BA53-42714B72484B}" destId="{EA735ADB-8703-4FCD-B8F9-85A35A10EC14}" srcOrd="0" destOrd="0" presId="urn:microsoft.com/office/officeart/2005/8/layout/orgChart1"/>
    <dgm:cxn modelId="{F3979A4E-F698-4D63-B82C-E0F0A03B7E23}" type="presOf" srcId="{B50F00AB-CBF5-47A8-AEAB-99D5AA2CFAC4}" destId="{2D2BE28A-2B12-46C3-A723-06E9A0DC9C41}" srcOrd="1" destOrd="0" presId="urn:microsoft.com/office/officeart/2005/8/layout/orgChart1"/>
    <dgm:cxn modelId="{46553740-1A51-441C-B855-ED658158880E}" srcId="{615CFF6E-6C5C-42E0-B47A-345817964077}" destId="{B50F00AB-CBF5-47A8-AEAB-99D5AA2CFAC4}" srcOrd="2" destOrd="0" parTransId="{CCCB3D23-30B1-48FA-A345-20548CD741F7}" sibTransId="{7DCD39C6-1DD2-4207-A570-1E09F560A692}"/>
    <dgm:cxn modelId="{597CECC4-56E1-458E-AE4E-9AF6B7E85994}" type="presOf" srcId="{B50F00AB-CBF5-47A8-AEAB-99D5AA2CFAC4}" destId="{0496DF93-4D8E-4D3B-B2CE-4B5BB82B090E}" srcOrd="0" destOrd="0" presId="urn:microsoft.com/office/officeart/2005/8/layout/orgChart1"/>
    <dgm:cxn modelId="{0495753D-880E-4699-9E97-8AE5A2F6D2C7}" type="presOf" srcId="{39B07A81-6BF8-49E9-A026-7E91246285CE}" destId="{23369242-EA1A-4F87-A9FB-16D6C4E445FD}" srcOrd="0" destOrd="0" presId="urn:microsoft.com/office/officeart/2005/8/layout/orgChart1"/>
    <dgm:cxn modelId="{3E594B5B-662C-47A7-BB9A-D7B9AFE2BB5A}" type="presParOf" srcId="{7962CAE1-5F1E-4FFE-99C0-84F53A40F836}" destId="{52468374-BCE8-4376-A757-0E5ADC501E6C}" srcOrd="0" destOrd="0" presId="urn:microsoft.com/office/officeart/2005/8/layout/orgChart1"/>
    <dgm:cxn modelId="{174C91A5-DB9C-47CD-9650-389A0CF13CC3}" type="presParOf" srcId="{52468374-BCE8-4376-A757-0E5ADC501E6C}" destId="{D4914BFC-AA8D-437D-AE3C-A5C8EFCF1748}" srcOrd="0" destOrd="0" presId="urn:microsoft.com/office/officeart/2005/8/layout/orgChart1"/>
    <dgm:cxn modelId="{81385B01-E73B-4CE9-B151-AF4E922D1B72}" type="presParOf" srcId="{D4914BFC-AA8D-437D-AE3C-A5C8EFCF1748}" destId="{BF25535A-1970-4313-A20E-5A6612C56469}" srcOrd="0" destOrd="0" presId="urn:microsoft.com/office/officeart/2005/8/layout/orgChart1"/>
    <dgm:cxn modelId="{E395F795-0D7F-48DE-9A27-C171215AA19E}" type="presParOf" srcId="{D4914BFC-AA8D-437D-AE3C-A5C8EFCF1748}" destId="{41697B80-0F72-4302-BD62-3C17C9A6CB33}" srcOrd="1" destOrd="0" presId="urn:microsoft.com/office/officeart/2005/8/layout/orgChart1"/>
    <dgm:cxn modelId="{7F0384EB-AA62-4E1F-9D88-15EB6FA7773C}" type="presParOf" srcId="{52468374-BCE8-4376-A757-0E5ADC501E6C}" destId="{458360AD-876A-45C9-864E-A2CCD4EF6B99}" srcOrd="1" destOrd="0" presId="urn:microsoft.com/office/officeart/2005/8/layout/orgChart1"/>
    <dgm:cxn modelId="{DCD85AFB-C3B2-4978-8EB3-9AC978C596AB}" type="presParOf" srcId="{458360AD-876A-45C9-864E-A2CCD4EF6B99}" destId="{D85DEFE9-3D1F-4AE2-A958-B39F810E92FA}" srcOrd="0" destOrd="0" presId="urn:microsoft.com/office/officeart/2005/8/layout/orgChart1"/>
    <dgm:cxn modelId="{FF4E116E-E017-421B-8D20-0826FBADB4CC}" type="presParOf" srcId="{458360AD-876A-45C9-864E-A2CCD4EF6B99}" destId="{832B4D5C-76E5-44FC-A9A6-656DFFAD5C1D}" srcOrd="1" destOrd="0" presId="urn:microsoft.com/office/officeart/2005/8/layout/orgChart1"/>
    <dgm:cxn modelId="{D84D56A5-A731-4D43-A3E9-09A1221115EA}" type="presParOf" srcId="{832B4D5C-76E5-44FC-A9A6-656DFFAD5C1D}" destId="{1A0FBC5D-453A-40C7-B3F6-A9B3794C3067}" srcOrd="0" destOrd="0" presId="urn:microsoft.com/office/officeart/2005/8/layout/orgChart1"/>
    <dgm:cxn modelId="{CB43AEB1-AD7E-4C47-B8B1-C4FEC1651853}" type="presParOf" srcId="{1A0FBC5D-453A-40C7-B3F6-A9B3794C3067}" destId="{23369242-EA1A-4F87-A9FB-16D6C4E445FD}" srcOrd="0" destOrd="0" presId="urn:microsoft.com/office/officeart/2005/8/layout/orgChart1"/>
    <dgm:cxn modelId="{1E5CC0F4-5AAC-450B-B555-1CFE3C4307C2}" type="presParOf" srcId="{1A0FBC5D-453A-40C7-B3F6-A9B3794C3067}" destId="{9790F104-AF61-41FE-A94C-20E230827DE5}" srcOrd="1" destOrd="0" presId="urn:microsoft.com/office/officeart/2005/8/layout/orgChart1"/>
    <dgm:cxn modelId="{7C66785E-FCC9-4D8B-9EFF-9F3B9F810774}" type="presParOf" srcId="{832B4D5C-76E5-44FC-A9A6-656DFFAD5C1D}" destId="{AC4E955B-0022-4264-8960-63487D004D79}" srcOrd="1" destOrd="0" presId="urn:microsoft.com/office/officeart/2005/8/layout/orgChart1"/>
    <dgm:cxn modelId="{7F4BEDA8-500E-4504-90C1-6592984E14EA}" type="presParOf" srcId="{832B4D5C-76E5-44FC-A9A6-656DFFAD5C1D}" destId="{3C913076-F3FC-4087-B918-A2276598C607}" srcOrd="2" destOrd="0" presId="urn:microsoft.com/office/officeart/2005/8/layout/orgChart1"/>
    <dgm:cxn modelId="{00C2CAC0-26D9-40D7-9D00-608AE9080713}" type="presParOf" srcId="{458360AD-876A-45C9-864E-A2CCD4EF6B99}" destId="{86F2712B-D358-4F47-9339-B684BDE55370}" srcOrd="2" destOrd="0" presId="urn:microsoft.com/office/officeart/2005/8/layout/orgChart1"/>
    <dgm:cxn modelId="{E992A223-CEFC-4733-B8B4-91605F011A80}" type="presParOf" srcId="{458360AD-876A-45C9-864E-A2CCD4EF6B99}" destId="{57E55FD8-F953-471A-8CDA-867DA23F660F}" srcOrd="3" destOrd="0" presId="urn:microsoft.com/office/officeart/2005/8/layout/orgChart1"/>
    <dgm:cxn modelId="{9BA48D4B-638D-44C5-BF31-052E52D683C0}" type="presParOf" srcId="{57E55FD8-F953-471A-8CDA-867DA23F660F}" destId="{ABB4F0BA-7A50-42EA-81E8-F255876E09EC}" srcOrd="0" destOrd="0" presId="urn:microsoft.com/office/officeart/2005/8/layout/orgChart1"/>
    <dgm:cxn modelId="{E96FBB78-2D77-4615-AC48-824E5A98F909}" type="presParOf" srcId="{ABB4F0BA-7A50-42EA-81E8-F255876E09EC}" destId="{EA735ADB-8703-4FCD-B8F9-85A35A10EC14}" srcOrd="0" destOrd="0" presId="urn:microsoft.com/office/officeart/2005/8/layout/orgChart1"/>
    <dgm:cxn modelId="{5F3286E2-F2F7-4158-9815-785A915E6126}" type="presParOf" srcId="{ABB4F0BA-7A50-42EA-81E8-F255876E09EC}" destId="{F1C452CD-E299-4814-A00E-9EC22F00F445}" srcOrd="1" destOrd="0" presId="urn:microsoft.com/office/officeart/2005/8/layout/orgChart1"/>
    <dgm:cxn modelId="{48F53AD8-37A9-4BF6-B83B-EEFBF6772764}" type="presParOf" srcId="{57E55FD8-F953-471A-8CDA-867DA23F660F}" destId="{AA41758E-8317-4260-AEAC-D46E314DCC23}" srcOrd="1" destOrd="0" presId="urn:microsoft.com/office/officeart/2005/8/layout/orgChart1"/>
    <dgm:cxn modelId="{0158C180-49BC-4EAD-A318-47D2C6BAF813}" type="presParOf" srcId="{57E55FD8-F953-471A-8CDA-867DA23F660F}" destId="{63C53E34-B093-4BA1-B91B-BA7149AD1CA9}" srcOrd="2" destOrd="0" presId="urn:microsoft.com/office/officeart/2005/8/layout/orgChart1"/>
    <dgm:cxn modelId="{37219003-0E40-4227-8527-3155345AEE77}" type="presParOf" srcId="{458360AD-876A-45C9-864E-A2CCD4EF6B99}" destId="{DE4E741D-8CA3-46FE-8C3D-23C1598AF3F0}" srcOrd="4" destOrd="0" presId="urn:microsoft.com/office/officeart/2005/8/layout/orgChart1"/>
    <dgm:cxn modelId="{BC84A902-DC6E-4EDE-9DE7-E5F06BA5CDC5}" type="presParOf" srcId="{458360AD-876A-45C9-864E-A2CCD4EF6B99}" destId="{6BD4DF2A-4986-4214-A11B-FF81DC100BE8}" srcOrd="5" destOrd="0" presId="urn:microsoft.com/office/officeart/2005/8/layout/orgChart1"/>
    <dgm:cxn modelId="{A6BB7C74-04EE-4EDD-AB68-261A0CC2CDC6}" type="presParOf" srcId="{6BD4DF2A-4986-4214-A11B-FF81DC100BE8}" destId="{3BBFF541-3ED4-4828-9601-E069BE81D8BF}" srcOrd="0" destOrd="0" presId="urn:microsoft.com/office/officeart/2005/8/layout/orgChart1"/>
    <dgm:cxn modelId="{20CCF8E6-218A-4AD0-911A-218110E4BC0A}" type="presParOf" srcId="{3BBFF541-3ED4-4828-9601-E069BE81D8BF}" destId="{0496DF93-4D8E-4D3B-B2CE-4B5BB82B090E}" srcOrd="0" destOrd="0" presId="urn:microsoft.com/office/officeart/2005/8/layout/orgChart1"/>
    <dgm:cxn modelId="{7DC5BAF6-7DCB-43A6-AFE7-A29C81F11879}" type="presParOf" srcId="{3BBFF541-3ED4-4828-9601-E069BE81D8BF}" destId="{2D2BE28A-2B12-46C3-A723-06E9A0DC9C41}" srcOrd="1" destOrd="0" presId="urn:microsoft.com/office/officeart/2005/8/layout/orgChart1"/>
    <dgm:cxn modelId="{0624F58B-DA16-4C3D-A422-C4CB661E95B7}" type="presParOf" srcId="{6BD4DF2A-4986-4214-A11B-FF81DC100BE8}" destId="{A9D2D584-685C-4143-83A7-3172E5844F10}" srcOrd="1" destOrd="0" presId="urn:microsoft.com/office/officeart/2005/8/layout/orgChart1"/>
    <dgm:cxn modelId="{F98EED38-4ED8-4440-BE4A-A093370479A7}" type="presParOf" srcId="{6BD4DF2A-4986-4214-A11B-FF81DC100BE8}" destId="{70E54C43-4C30-494A-95B5-A72E9B7E5441}" srcOrd="2" destOrd="0" presId="urn:microsoft.com/office/officeart/2005/8/layout/orgChart1"/>
    <dgm:cxn modelId="{1D67A906-1B2B-494F-8929-F4E54500305E}" type="presParOf" srcId="{52468374-BCE8-4376-A757-0E5ADC501E6C}" destId="{BC2A1F14-7ACD-4405-A4E0-FF4E529BFF0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CC98BA1-6844-4659-AF80-0917295FC33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311DF45E-8E38-41AB-A69C-EECE18CA395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LICITAÇÕES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gm:t>
    </dgm:pt>
    <dgm:pt modelId="{28215796-29F7-40DB-A044-B9F1212702A6}" type="parTrans" cxnId="{A673E438-84B9-4897-878E-33077068AB75}">
      <dgm:prSet/>
      <dgm:spPr/>
    </dgm:pt>
    <dgm:pt modelId="{42435A15-C5EF-4ACE-AFA8-F7FC007D9B23}" type="sibTrans" cxnId="{A673E438-84B9-4897-878E-33077068AB75}">
      <dgm:prSet/>
      <dgm:spPr/>
    </dgm:pt>
    <dgm:pt modelId="{0F614F4E-6218-4949-81F2-95270395C69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Fase INTERNA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gm:t>
    </dgm:pt>
    <dgm:pt modelId="{1D58C603-7111-423C-8415-46CDD0DE7975}" type="parTrans" cxnId="{94E1A0D3-4257-430C-A8B7-0F49519D91B6}">
      <dgm:prSet/>
      <dgm:spPr/>
    </dgm:pt>
    <dgm:pt modelId="{98B4ACCC-8DF6-45E4-9DFC-E7E380D7603C}" type="sibTrans" cxnId="{94E1A0D3-4257-430C-A8B7-0F49519D91B6}">
      <dgm:prSet/>
      <dgm:spPr/>
    </dgm:pt>
    <dgm:pt modelId="{26FD1C5D-EA02-4022-8F8C-04B7AF642C2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Pedido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Edital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gm:t>
    </dgm:pt>
    <dgm:pt modelId="{D12B6245-E8C4-4F96-A6BA-DCB92B494FC3}" type="parTrans" cxnId="{8FCD1AD4-6313-4346-90F8-A504C0171E8E}">
      <dgm:prSet/>
      <dgm:spPr/>
    </dgm:pt>
    <dgm:pt modelId="{C4103EE2-6D1A-4A83-A43F-056BCAD3726C}" type="sibTrans" cxnId="{8FCD1AD4-6313-4346-90F8-A504C0171E8E}">
      <dgm:prSet/>
      <dgm:spPr/>
    </dgm:pt>
    <dgm:pt modelId="{9BBC1304-85AC-448E-93E3-B78F02EE017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Fase EXTERNA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gm:t>
    </dgm:pt>
    <dgm:pt modelId="{E39A5DA3-CFAD-4386-8B7C-75AF23B9A434}" type="parTrans" cxnId="{03798C68-98CA-41EF-AFC5-54C1A7F90C06}">
      <dgm:prSet/>
      <dgm:spPr/>
    </dgm:pt>
    <dgm:pt modelId="{EB0928F8-9DE9-412A-934A-E270D3769673}" type="sibTrans" cxnId="{03798C68-98CA-41EF-AFC5-54C1A7F90C06}">
      <dgm:prSet/>
      <dgm:spPr/>
    </dgm:pt>
    <dgm:pt modelId="{91747E9D-B1CD-4149-BD49-14655177E9B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Divulgação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Homologação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gm:t>
    </dgm:pt>
    <dgm:pt modelId="{79144706-3180-4E57-A658-4008EE0B6B5C}" type="parTrans" cxnId="{12830BC8-EB6C-4325-BB0B-2D7FB90878E0}">
      <dgm:prSet/>
      <dgm:spPr/>
    </dgm:pt>
    <dgm:pt modelId="{AF771229-D091-45B5-8353-EFE5F519BBC3}" type="sibTrans" cxnId="{12830BC8-EB6C-4325-BB0B-2D7FB90878E0}">
      <dgm:prSet/>
      <dgm:spPr/>
    </dgm:pt>
    <dgm:pt modelId="{0D7D1A6C-076A-405E-A8BC-D751A9889C7F}" type="pres">
      <dgm:prSet presAssocID="{CCC98BA1-6844-4659-AF80-0917295FC33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AD776A1-DCD9-49F3-8F3E-D7B9C6FCB3D1}" type="pres">
      <dgm:prSet presAssocID="{311DF45E-8E38-41AB-A69C-EECE18CA395B}" presName="hierRoot1" presStyleCnt="0">
        <dgm:presLayoutVars>
          <dgm:hierBranch/>
        </dgm:presLayoutVars>
      </dgm:prSet>
      <dgm:spPr/>
    </dgm:pt>
    <dgm:pt modelId="{E769CC87-7792-485D-94DF-32A1D7BF0626}" type="pres">
      <dgm:prSet presAssocID="{311DF45E-8E38-41AB-A69C-EECE18CA395B}" presName="rootComposite1" presStyleCnt="0"/>
      <dgm:spPr/>
    </dgm:pt>
    <dgm:pt modelId="{D75E2E89-8767-4B23-A077-ED61F4442024}" type="pres">
      <dgm:prSet presAssocID="{311DF45E-8E38-41AB-A69C-EECE18CA395B}" presName="rootText1" presStyleLbl="node0" presStyleIdx="0" presStyleCnt="1">
        <dgm:presLayoutVars>
          <dgm:chPref val="3"/>
        </dgm:presLayoutVars>
      </dgm:prSet>
      <dgm:spPr/>
    </dgm:pt>
    <dgm:pt modelId="{2AA83F66-4683-451E-BB43-59D76B0D0503}" type="pres">
      <dgm:prSet presAssocID="{311DF45E-8E38-41AB-A69C-EECE18CA395B}" presName="rootConnector1" presStyleLbl="node1" presStyleIdx="0" presStyleCnt="0"/>
      <dgm:spPr/>
    </dgm:pt>
    <dgm:pt modelId="{C1070E9A-E9E8-4915-AE0D-AD02A324EA3E}" type="pres">
      <dgm:prSet presAssocID="{311DF45E-8E38-41AB-A69C-EECE18CA395B}" presName="hierChild2" presStyleCnt="0"/>
      <dgm:spPr/>
    </dgm:pt>
    <dgm:pt modelId="{6F082D1B-AAAF-481C-A940-67E9D9E5169D}" type="pres">
      <dgm:prSet presAssocID="{1D58C603-7111-423C-8415-46CDD0DE7975}" presName="Name35" presStyleLbl="parChTrans1D2" presStyleIdx="0" presStyleCnt="2"/>
      <dgm:spPr/>
    </dgm:pt>
    <dgm:pt modelId="{9DBE776E-D2F6-47BE-B6D2-67B55F470DF4}" type="pres">
      <dgm:prSet presAssocID="{0F614F4E-6218-4949-81F2-95270395C699}" presName="hierRoot2" presStyleCnt="0">
        <dgm:presLayoutVars>
          <dgm:hierBranch/>
        </dgm:presLayoutVars>
      </dgm:prSet>
      <dgm:spPr/>
    </dgm:pt>
    <dgm:pt modelId="{D4D577C2-723E-4583-A267-2EF6F837C156}" type="pres">
      <dgm:prSet presAssocID="{0F614F4E-6218-4949-81F2-95270395C699}" presName="rootComposite" presStyleCnt="0"/>
      <dgm:spPr/>
    </dgm:pt>
    <dgm:pt modelId="{ED5CD7E0-8388-47B6-9212-E53E18024DAA}" type="pres">
      <dgm:prSet presAssocID="{0F614F4E-6218-4949-81F2-95270395C699}" presName="rootText" presStyleLbl="node2" presStyleIdx="0" presStyleCnt="2">
        <dgm:presLayoutVars>
          <dgm:chPref val="3"/>
        </dgm:presLayoutVars>
      </dgm:prSet>
      <dgm:spPr/>
    </dgm:pt>
    <dgm:pt modelId="{A2A8B4EA-442B-423B-B2EF-006E67718BC8}" type="pres">
      <dgm:prSet presAssocID="{0F614F4E-6218-4949-81F2-95270395C699}" presName="rootConnector" presStyleLbl="node2" presStyleIdx="0" presStyleCnt="2"/>
      <dgm:spPr/>
    </dgm:pt>
    <dgm:pt modelId="{BDF88DCB-0F75-45EF-AC7E-0266CD84FFD7}" type="pres">
      <dgm:prSet presAssocID="{0F614F4E-6218-4949-81F2-95270395C699}" presName="hierChild4" presStyleCnt="0"/>
      <dgm:spPr/>
    </dgm:pt>
    <dgm:pt modelId="{C7533E28-E11D-4B3F-90B3-3A047B996CA3}" type="pres">
      <dgm:prSet presAssocID="{D12B6245-E8C4-4F96-A6BA-DCB92B494FC3}" presName="Name35" presStyleLbl="parChTrans1D3" presStyleIdx="0" presStyleCnt="2"/>
      <dgm:spPr/>
    </dgm:pt>
    <dgm:pt modelId="{9A2B187E-C228-43C0-9173-FAAF9A754C1C}" type="pres">
      <dgm:prSet presAssocID="{26FD1C5D-EA02-4022-8F8C-04B7AF642C29}" presName="hierRoot2" presStyleCnt="0">
        <dgm:presLayoutVars>
          <dgm:hierBranch val="r"/>
        </dgm:presLayoutVars>
      </dgm:prSet>
      <dgm:spPr/>
    </dgm:pt>
    <dgm:pt modelId="{329F1D77-3974-49FD-8EF5-14F4A6B922C4}" type="pres">
      <dgm:prSet presAssocID="{26FD1C5D-EA02-4022-8F8C-04B7AF642C29}" presName="rootComposite" presStyleCnt="0"/>
      <dgm:spPr/>
    </dgm:pt>
    <dgm:pt modelId="{C5025FCB-92DF-48B5-A8C1-80B8D1C2A6C0}" type="pres">
      <dgm:prSet presAssocID="{26FD1C5D-EA02-4022-8F8C-04B7AF642C29}" presName="rootText" presStyleLbl="node3" presStyleIdx="0" presStyleCnt="2">
        <dgm:presLayoutVars>
          <dgm:chPref val="3"/>
        </dgm:presLayoutVars>
      </dgm:prSet>
      <dgm:spPr/>
    </dgm:pt>
    <dgm:pt modelId="{FC371EDF-9E18-411A-A58C-4D9FD6A85E7D}" type="pres">
      <dgm:prSet presAssocID="{26FD1C5D-EA02-4022-8F8C-04B7AF642C29}" presName="rootConnector" presStyleLbl="node3" presStyleIdx="0" presStyleCnt="2"/>
      <dgm:spPr/>
    </dgm:pt>
    <dgm:pt modelId="{A0007E11-D65D-4BBC-8742-FC458F09B67F}" type="pres">
      <dgm:prSet presAssocID="{26FD1C5D-EA02-4022-8F8C-04B7AF642C29}" presName="hierChild4" presStyleCnt="0"/>
      <dgm:spPr/>
    </dgm:pt>
    <dgm:pt modelId="{901CF6AE-3FE9-461C-92CE-7B8D2779326F}" type="pres">
      <dgm:prSet presAssocID="{26FD1C5D-EA02-4022-8F8C-04B7AF642C29}" presName="hierChild5" presStyleCnt="0"/>
      <dgm:spPr/>
    </dgm:pt>
    <dgm:pt modelId="{06F50217-D421-4B0A-BEA5-39D53FA150CE}" type="pres">
      <dgm:prSet presAssocID="{0F614F4E-6218-4949-81F2-95270395C699}" presName="hierChild5" presStyleCnt="0"/>
      <dgm:spPr/>
    </dgm:pt>
    <dgm:pt modelId="{B304456D-32AA-4A68-9BCE-6BE1E6200577}" type="pres">
      <dgm:prSet presAssocID="{E39A5DA3-CFAD-4386-8B7C-75AF23B9A434}" presName="Name35" presStyleLbl="parChTrans1D2" presStyleIdx="1" presStyleCnt="2"/>
      <dgm:spPr/>
    </dgm:pt>
    <dgm:pt modelId="{0F827AEE-E957-4DCF-9F7E-CEDFAF47B9C5}" type="pres">
      <dgm:prSet presAssocID="{9BBC1304-85AC-448E-93E3-B78F02EE017B}" presName="hierRoot2" presStyleCnt="0">
        <dgm:presLayoutVars>
          <dgm:hierBranch/>
        </dgm:presLayoutVars>
      </dgm:prSet>
      <dgm:spPr/>
    </dgm:pt>
    <dgm:pt modelId="{A8F8C427-726D-4CC0-ADE7-409943E786E6}" type="pres">
      <dgm:prSet presAssocID="{9BBC1304-85AC-448E-93E3-B78F02EE017B}" presName="rootComposite" presStyleCnt="0"/>
      <dgm:spPr/>
    </dgm:pt>
    <dgm:pt modelId="{87A25380-449A-4EF8-8F5F-E41C0A87F2DC}" type="pres">
      <dgm:prSet presAssocID="{9BBC1304-85AC-448E-93E3-B78F02EE017B}" presName="rootText" presStyleLbl="node2" presStyleIdx="1" presStyleCnt="2">
        <dgm:presLayoutVars>
          <dgm:chPref val="3"/>
        </dgm:presLayoutVars>
      </dgm:prSet>
      <dgm:spPr/>
    </dgm:pt>
    <dgm:pt modelId="{461D2837-31A8-42DF-A0D7-574F19E0AA27}" type="pres">
      <dgm:prSet presAssocID="{9BBC1304-85AC-448E-93E3-B78F02EE017B}" presName="rootConnector" presStyleLbl="node2" presStyleIdx="1" presStyleCnt="2"/>
      <dgm:spPr/>
    </dgm:pt>
    <dgm:pt modelId="{AD41AA06-3435-4A91-A2D2-707898FB8FFA}" type="pres">
      <dgm:prSet presAssocID="{9BBC1304-85AC-448E-93E3-B78F02EE017B}" presName="hierChild4" presStyleCnt="0"/>
      <dgm:spPr/>
    </dgm:pt>
    <dgm:pt modelId="{041DD3B0-7191-4062-B7EB-5140F2572356}" type="pres">
      <dgm:prSet presAssocID="{79144706-3180-4E57-A658-4008EE0B6B5C}" presName="Name35" presStyleLbl="parChTrans1D3" presStyleIdx="1" presStyleCnt="2"/>
      <dgm:spPr/>
    </dgm:pt>
    <dgm:pt modelId="{61AA3FC9-1E56-4E9D-95B3-A60188D3E1EF}" type="pres">
      <dgm:prSet presAssocID="{91747E9D-B1CD-4149-BD49-14655177E9B8}" presName="hierRoot2" presStyleCnt="0">
        <dgm:presLayoutVars>
          <dgm:hierBranch val="r"/>
        </dgm:presLayoutVars>
      </dgm:prSet>
      <dgm:spPr/>
    </dgm:pt>
    <dgm:pt modelId="{7D0EB119-7158-4C43-9C6D-54E70AC85859}" type="pres">
      <dgm:prSet presAssocID="{91747E9D-B1CD-4149-BD49-14655177E9B8}" presName="rootComposite" presStyleCnt="0"/>
      <dgm:spPr/>
    </dgm:pt>
    <dgm:pt modelId="{78885D55-C620-41F1-9E26-76E8D0AD9D1B}" type="pres">
      <dgm:prSet presAssocID="{91747E9D-B1CD-4149-BD49-14655177E9B8}" presName="rootText" presStyleLbl="node3" presStyleIdx="1" presStyleCnt="2">
        <dgm:presLayoutVars>
          <dgm:chPref val="3"/>
        </dgm:presLayoutVars>
      </dgm:prSet>
      <dgm:spPr/>
    </dgm:pt>
    <dgm:pt modelId="{D754FB53-1792-485F-8EE6-336467FA6ED3}" type="pres">
      <dgm:prSet presAssocID="{91747E9D-B1CD-4149-BD49-14655177E9B8}" presName="rootConnector" presStyleLbl="node3" presStyleIdx="1" presStyleCnt="2"/>
      <dgm:spPr/>
    </dgm:pt>
    <dgm:pt modelId="{CD62F041-76F5-4C18-BC7E-A822DC302488}" type="pres">
      <dgm:prSet presAssocID="{91747E9D-B1CD-4149-BD49-14655177E9B8}" presName="hierChild4" presStyleCnt="0"/>
      <dgm:spPr/>
    </dgm:pt>
    <dgm:pt modelId="{C4F3E99B-073D-4872-82B9-DE454CF14D92}" type="pres">
      <dgm:prSet presAssocID="{91747E9D-B1CD-4149-BD49-14655177E9B8}" presName="hierChild5" presStyleCnt="0"/>
      <dgm:spPr/>
    </dgm:pt>
    <dgm:pt modelId="{48781A15-D323-4652-B320-0BD74919B04D}" type="pres">
      <dgm:prSet presAssocID="{9BBC1304-85AC-448E-93E3-B78F02EE017B}" presName="hierChild5" presStyleCnt="0"/>
      <dgm:spPr/>
    </dgm:pt>
    <dgm:pt modelId="{7CDCAEAA-A74C-4877-B377-F7E306ECE0F2}" type="pres">
      <dgm:prSet presAssocID="{311DF45E-8E38-41AB-A69C-EECE18CA395B}" presName="hierChild3" presStyleCnt="0"/>
      <dgm:spPr/>
    </dgm:pt>
  </dgm:ptLst>
  <dgm:cxnLst>
    <dgm:cxn modelId="{B21BE1E3-9802-410F-9A79-C2DC23ED1C2A}" type="presOf" srcId="{91747E9D-B1CD-4149-BD49-14655177E9B8}" destId="{D754FB53-1792-485F-8EE6-336467FA6ED3}" srcOrd="1" destOrd="0" presId="urn:microsoft.com/office/officeart/2005/8/layout/orgChart1"/>
    <dgm:cxn modelId="{98EAA591-3423-4ED1-BB4B-01AA0DABA9C8}" type="presOf" srcId="{1D58C603-7111-423C-8415-46CDD0DE7975}" destId="{6F082D1B-AAAF-481C-A940-67E9D9E5169D}" srcOrd="0" destOrd="0" presId="urn:microsoft.com/office/officeart/2005/8/layout/orgChart1"/>
    <dgm:cxn modelId="{AAE76208-6EF3-45F0-972B-7C700B28614B}" type="presOf" srcId="{9BBC1304-85AC-448E-93E3-B78F02EE017B}" destId="{87A25380-449A-4EF8-8F5F-E41C0A87F2DC}" srcOrd="0" destOrd="0" presId="urn:microsoft.com/office/officeart/2005/8/layout/orgChart1"/>
    <dgm:cxn modelId="{96407854-BD0E-4318-A383-5A94558DE04F}" type="presOf" srcId="{CCC98BA1-6844-4659-AF80-0917295FC33B}" destId="{0D7D1A6C-076A-405E-A8BC-D751A9889C7F}" srcOrd="0" destOrd="0" presId="urn:microsoft.com/office/officeart/2005/8/layout/orgChart1"/>
    <dgm:cxn modelId="{8FCD1AD4-6313-4346-90F8-A504C0171E8E}" srcId="{0F614F4E-6218-4949-81F2-95270395C699}" destId="{26FD1C5D-EA02-4022-8F8C-04B7AF642C29}" srcOrd="0" destOrd="0" parTransId="{D12B6245-E8C4-4F96-A6BA-DCB92B494FC3}" sibTransId="{C4103EE2-6D1A-4A83-A43F-056BCAD3726C}"/>
    <dgm:cxn modelId="{16120E90-4AEA-4646-9FA0-26A4B7DEE28C}" type="presOf" srcId="{311DF45E-8E38-41AB-A69C-EECE18CA395B}" destId="{D75E2E89-8767-4B23-A077-ED61F4442024}" srcOrd="0" destOrd="0" presId="urn:microsoft.com/office/officeart/2005/8/layout/orgChart1"/>
    <dgm:cxn modelId="{41ABBF13-8CFB-4EBA-A7AF-68DAD7373469}" type="presOf" srcId="{26FD1C5D-EA02-4022-8F8C-04B7AF642C29}" destId="{C5025FCB-92DF-48B5-A8C1-80B8D1C2A6C0}" srcOrd="0" destOrd="0" presId="urn:microsoft.com/office/officeart/2005/8/layout/orgChart1"/>
    <dgm:cxn modelId="{94E1A0D3-4257-430C-A8B7-0F49519D91B6}" srcId="{311DF45E-8E38-41AB-A69C-EECE18CA395B}" destId="{0F614F4E-6218-4949-81F2-95270395C699}" srcOrd="0" destOrd="0" parTransId="{1D58C603-7111-423C-8415-46CDD0DE7975}" sibTransId="{98B4ACCC-8DF6-45E4-9DFC-E7E380D7603C}"/>
    <dgm:cxn modelId="{A673E438-84B9-4897-878E-33077068AB75}" srcId="{CCC98BA1-6844-4659-AF80-0917295FC33B}" destId="{311DF45E-8E38-41AB-A69C-EECE18CA395B}" srcOrd="0" destOrd="0" parTransId="{28215796-29F7-40DB-A044-B9F1212702A6}" sibTransId="{42435A15-C5EF-4ACE-AFA8-F7FC007D9B23}"/>
    <dgm:cxn modelId="{F2F7272B-D0A1-4623-86CA-1070AB6D2645}" type="presOf" srcId="{D12B6245-E8C4-4F96-A6BA-DCB92B494FC3}" destId="{C7533E28-E11D-4B3F-90B3-3A047B996CA3}" srcOrd="0" destOrd="0" presId="urn:microsoft.com/office/officeart/2005/8/layout/orgChart1"/>
    <dgm:cxn modelId="{ABB6179C-6149-40B3-9244-87D75A8C02F1}" type="presOf" srcId="{79144706-3180-4E57-A658-4008EE0B6B5C}" destId="{041DD3B0-7191-4062-B7EB-5140F2572356}" srcOrd="0" destOrd="0" presId="urn:microsoft.com/office/officeart/2005/8/layout/orgChart1"/>
    <dgm:cxn modelId="{EA596B7F-1C19-4C44-83EF-94DF7EEB7C1A}" type="presOf" srcId="{91747E9D-B1CD-4149-BD49-14655177E9B8}" destId="{78885D55-C620-41F1-9E26-76E8D0AD9D1B}" srcOrd="0" destOrd="0" presId="urn:microsoft.com/office/officeart/2005/8/layout/orgChart1"/>
    <dgm:cxn modelId="{685F8AD5-F85D-4628-9EDA-7DA62C9014AB}" type="presOf" srcId="{0F614F4E-6218-4949-81F2-95270395C699}" destId="{A2A8B4EA-442B-423B-B2EF-006E67718BC8}" srcOrd="1" destOrd="0" presId="urn:microsoft.com/office/officeart/2005/8/layout/orgChart1"/>
    <dgm:cxn modelId="{AB2C7F07-EF6F-468E-AAE6-58721E1D3BBC}" type="presOf" srcId="{26FD1C5D-EA02-4022-8F8C-04B7AF642C29}" destId="{FC371EDF-9E18-411A-A58C-4D9FD6A85E7D}" srcOrd="1" destOrd="0" presId="urn:microsoft.com/office/officeart/2005/8/layout/orgChart1"/>
    <dgm:cxn modelId="{A161EC08-166B-4DE5-B56A-AAA029AE2A5E}" type="presOf" srcId="{9BBC1304-85AC-448E-93E3-B78F02EE017B}" destId="{461D2837-31A8-42DF-A0D7-574F19E0AA27}" srcOrd="1" destOrd="0" presId="urn:microsoft.com/office/officeart/2005/8/layout/orgChart1"/>
    <dgm:cxn modelId="{AD1A541D-F4E3-4A30-90CB-6A8E25C5928E}" type="presOf" srcId="{0F614F4E-6218-4949-81F2-95270395C699}" destId="{ED5CD7E0-8388-47B6-9212-E53E18024DAA}" srcOrd="0" destOrd="0" presId="urn:microsoft.com/office/officeart/2005/8/layout/orgChart1"/>
    <dgm:cxn modelId="{12830BC8-EB6C-4325-BB0B-2D7FB90878E0}" srcId="{9BBC1304-85AC-448E-93E3-B78F02EE017B}" destId="{91747E9D-B1CD-4149-BD49-14655177E9B8}" srcOrd="0" destOrd="0" parTransId="{79144706-3180-4E57-A658-4008EE0B6B5C}" sibTransId="{AF771229-D091-45B5-8353-EFE5F519BBC3}"/>
    <dgm:cxn modelId="{F5681CE7-603A-4D9F-9A3B-8050629AB03A}" type="presOf" srcId="{E39A5DA3-CFAD-4386-8B7C-75AF23B9A434}" destId="{B304456D-32AA-4A68-9BCE-6BE1E6200577}" srcOrd="0" destOrd="0" presId="urn:microsoft.com/office/officeart/2005/8/layout/orgChart1"/>
    <dgm:cxn modelId="{03798C68-98CA-41EF-AFC5-54C1A7F90C06}" srcId="{311DF45E-8E38-41AB-A69C-EECE18CA395B}" destId="{9BBC1304-85AC-448E-93E3-B78F02EE017B}" srcOrd="1" destOrd="0" parTransId="{E39A5DA3-CFAD-4386-8B7C-75AF23B9A434}" sibTransId="{EB0928F8-9DE9-412A-934A-E270D3769673}"/>
    <dgm:cxn modelId="{AAB4CCCC-DB85-40F1-88AA-35889E2C51D7}" type="presOf" srcId="{311DF45E-8E38-41AB-A69C-EECE18CA395B}" destId="{2AA83F66-4683-451E-BB43-59D76B0D0503}" srcOrd="1" destOrd="0" presId="urn:microsoft.com/office/officeart/2005/8/layout/orgChart1"/>
    <dgm:cxn modelId="{41EEF924-8F08-4194-B30C-BF6E84CBD474}" type="presParOf" srcId="{0D7D1A6C-076A-405E-A8BC-D751A9889C7F}" destId="{0AD776A1-DCD9-49F3-8F3E-D7B9C6FCB3D1}" srcOrd="0" destOrd="0" presId="urn:microsoft.com/office/officeart/2005/8/layout/orgChart1"/>
    <dgm:cxn modelId="{147251E0-16C4-435A-BDB9-9085B0721F18}" type="presParOf" srcId="{0AD776A1-DCD9-49F3-8F3E-D7B9C6FCB3D1}" destId="{E769CC87-7792-485D-94DF-32A1D7BF0626}" srcOrd="0" destOrd="0" presId="urn:microsoft.com/office/officeart/2005/8/layout/orgChart1"/>
    <dgm:cxn modelId="{8AB50D07-A2C2-4FE0-968B-68463E4F1F2A}" type="presParOf" srcId="{E769CC87-7792-485D-94DF-32A1D7BF0626}" destId="{D75E2E89-8767-4B23-A077-ED61F4442024}" srcOrd="0" destOrd="0" presId="urn:microsoft.com/office/officeart/2005/8/layout/orgChart1"/>
    <dgm:cxn modelId="{F8F7DA30-3680-4E75-9310-DCC028DF5FD4}" type="presParOf" srcId="{E769CC87-7792-485D-94DF-32A1D7BF0626}" destId="{2AA83F66-4683-451E-BB43-59D76B0D0503}" srcOrd="1" destOrd="0" presId="urn:microsoft.com/office/officeart/2005/8/layout/orgChart1"/>
    <dgm:cxn modelId="{1FF63A54-E65E-4A5E-B906-00A8B7397E6F}" type="presParOf" srcId="{0AD776A1-DCD9-49F3-8F3E-D7B9C6FCB3D1}" destId="{C1070E9A-E9E8-4915-AE0D-AD02A324EA3E}" srcOrd="1" destOrd="0" presId="urn:microsoft.com/office/officeart/2005/8/layout/orgChart1"/>
    <dgm:cxn modelId="{E9E58723-6A3E-45A9-AF48-B6DBDAF78532}" type="presParOf" srcId="{C1070E9A-E9E8-4915-AE0D-AD02A324EA3E}" destId="{6F082D1B-AAAF-481C-A940-67E9D9E5169D}" srcOrd="0" destOrd="0" presId="urn:microsoft.com/office/officeart/2005/8/layout/orgChart1"/>
    <dgm:cxn modelId="{8F5709AD-BAF9-482E-883F-F4E25B5F3336}" type="presParOf" srcId="{C1070E9A-E9E8-4915-AE0D-AD02A324EA3E}" destId="{9DBE776E-D2F6-47BE-B6D2-67B55F470DF4}" srcOrd="1" destOrd="0" presId="urn:microsoft.com/office/officeart/2005/8/layout/orgChart1"/>
    <dgm:cxn modelId="{9FD1E937-C957-4446-8A67-93FFB1D9904C}" type="presParOf" srcId="{9DBE776E-D2F6-47BE-B6D2-67B55F470DF4}" destId="{D4D577C2-723E-4583-A267-2EF6F837C156}" srcOrd="0" destOrd="0" presId="urn:microsoft.com/office/officeart/2005/8/layout/orgChart1"/>
    <dgm:cxn modelId="{100E0E98-B80B-4B54-8D7E-C3D8BBEE50D1}" type="presParOf" srcId="{D4D577C2-723E-4583-A267-2EF6F837C156}" destId="{ED5CD7E0-8388-47B6-9212-E53E18024DAA}" srcOrd="0" destOrd="0" presId="urn:microsoft.com/office/officeart/2005/8/layout/orgChart1"/>
    <dgm:cxn modelId="{B4B22518-2B4D-4A82-9B1B-A52FAF4E34EC}" type="presParOf" srcId="{D4D577C2-723E-4583-A267-2EF6F837C156}" destId="{A2A8B4EA-442B-423B-B2EF-006E67718BC8}" srcOrd="1" destOrd="0" presId="urn:microsoft.com/office/officeart/2005/8/layout/orgChart1"/>
    <dgm:cxn modelId="{D0412439-88BF-483A-977B-0AFAA5621456}" type="presParOf" srcId="{9DBE776E-D2F6-47BE-B6D2-67B55F470DF4}" destId="{BDF88DCB-0F75-45EF-AC7E-0266CD84FFD7}" srcOrd="1" destOrd="0" presId="urn:microsoft.com/office/officeart/2005/8/layout/orgChart1"/>
    <dgm:cxn modelId="{0EA5F2CC-1A3B-481B-A8F3-6C6EE5694109}" type="presParOf" srcId="{BDF88DCB-0F75-45EF-AC7E-0266CD84FFD7}" destId="{C7533E28-E11D-4B3F-90B3-3A047B996CA3}" srcOrd="0" destOrd="0" presId="urn:microsoft.com/office/officeart/2005/8/layout/orgChart1"/>
    <dgm:cxn modelId="{74BC2C2D-E0B2-4DC4-A6E8-3416B2F63C60}" type="presParOf" srcId="{BDF88DCB-0F75-45EF-AC7E-0266CD84FFD7}" destId="{9A2B187E-C228-43C0-9173-FAAF9A754C1C}" srcOrd="1" destOrd="0" presId="urn:microsoft.com/office/officeart/2005/8/layout/orgChart1"/>
    <dgm:cxn modelId="{55394B09-CC78-4E91-A012-94B6BD4AE017}" type="presParOf" srcId="{9A2B187E-C228-43C0-9173-FAAF9A754C1C}" destId="{329F1D77-3974-49FD-8EF5-14F4A6B922C4}" srcOrd="0" destOrd="0" presId="urn:microsoft.com/office/officeart/2005/8/layout/orgChart1"/>
    <dgm:cxn modelId="{8C147520-8F6B-4D8F-A328-6B0CBFCFC5E9}" type="presParOf" srcId="{329F1D77-3974-49FD-8EF5-14F4A6B922C4}" destId="{C5025FCB-92DF-48B5-A8C1-80B8D1C2A6C0}" srcOrd="0" destOrd="0" presId="urn:microsoft.com/office/officeart/2005/8/layout/orgChart1"/>
    <dgm:cxn modelId="{04C3541A-BF06-42A2-A94E-732D3B0D167A}" type="presParOf" srcId="{329F1D77-3974-49FD-8EF5-14F4A6B922C4}" destId="{FC371EDF-9E18-411A-A58C-4D9FD6A85E7D}" srcOrd="1" destOrd="0" presId="urn:microsoft.com/office/officeart/2005/8/layout/orgChart1"/>
    <dgm:cxn modelId="{B4437C0F-A659-4FB2-97E8-5F1CE4B8E00B}" type="presParOf" srcId="{9A2B187E-C228-43C0-9173-FAAF9A754C1C}" destId="{A0007E11-D65D-4BBC-8742-FC458F09B67F}" srcOrd="1" destOrd="0" presId="urn:microsoft.com/office/officeart/2005/8/layout/orgChart1"/>
    <dgm:cxn modelId="{BC5E2FBD-078F-495E-A5F4-C85F3D293409}" type="presParOf" srcId="{9A2B187E-C228-43C0-9173-FAAF9A754C1C}" destId="{901CF6AE-3FE9-461C-92CE-7B8D2779326F}" srcOrd="2" destOrd="0" presId="urn:microsoft.com/office/officeart/2005/8/layout/orgChart1"/>
    <dgm:cxn modelId="{C5CA1FA2-460A-480A-88CF-FF885EF8FEA4}" type="presParOf" srcId="{9DBE776E-D2F6-47BE-B6D2-67B55F470DF4}" destId="{06F50217-D421-4B0A-BEA5-39D53FA150CE}" srcOrd="2" destOrd="0" presId="urn:microsoft.com/office/officeart/2005/8/layout/orgChart1"/>
    <dgm:cxn modelId="{2785AD6B-1C5C-412A-A4D7-8613279F8051}" type="presParOf" srcId="{C1070E9A-E9E8-4915-AE0D-AD02A324EA3E}" destId="{B304456D-32AA-4A68-9BCE-6BE1E6200577}" srcOrd="2" destOrd="0" presId="urn:microsoft.com/office/officeart/2005/8/layout/orgChart1"/>
    <dgm:cxn modelId="{E4F7325C-1417-41C4-8C44-2676EFF119D3}" type="presParOf" srcId="{C1070E9A-E9E8-4915-AE0D-AD02A324EA3E}" destId="{0F827AEE-E957-4DCF-9F7E-CEDFAF47B9C5}" srcOrd="3" destOrd="0" presId="urn:microsoft.com/office/officeart/2005/8/layout/orgChart1"/>
    <dgm:cxn modelId="{D6AFBB27-0C8D-4FC0-9B5D-1915EC0DD410}" type="presParOf" srcId="{0F827AEE-E957-4DCF-9F7E-CEDFAF47B9C5}" destId="{A8F8C427-726D-4CC0-ADE7-409943E786E6}" srcOrd="0" destOrd="0" presId="urn:microsoft.com/office/officeart/2005/8/layout/orgChart1"/>
    <dgm:cxn modelId="{A1AB9551-611E-48B1-A915-6DEF47D6E78C}" type="presParOf" srcId="{A8F8C427-726D-4CC0-ADE7-409943E786E6}" destId="{87A25380-449A-4EF8-8F5F-E41C0A87F2DC}" srcOrd="0" destOrd="0" presId="urn:microsoft.com/office/officeart/2005/8/layout/orgChart1"/>
    <dgm:cxn modelId="{DC69B99F-F167-4DFE-BF34-493E3DEE4AB1}" type="presParOf" srcId="{A8F8C427-726D-4CC0-ADE7-409943E786E6}" destId="{461D2837-31A8-42DF-A0D7-574F19E0AA27}" srcOrd="1" destOrd="0" presId="urn:microsoft.com/office/officeart/2005/8/layout/orgChart1"/>
    <dgm:cxn modelId="{61A6F532-C854-4827-8C63-B06F62064F98}" type="presParOf" srcId="{0F827AEE-E957-4DCF-9F7E-CEDFAF47B9C5}" destId="{AD41AA06-3435-4A91-A2D2-707898FB8FFA}" srcOrd="1" destOrd="0" presId="urn:microsoft.com/office/officeart/2005/8/layout/orgChart1"/>
    <dgm:cxn modelId="{60616947-B0A6-44A2-8E5E-704827E326A7}" type="presParOf" srcId="{AD41AA06-3435-4A91-A2D2-707898FB8FFA}" destId="{041DD3B0-7191-4062-B7EB-5140F2572356}" srcOrd="0" destOrd="0" presId="urn:microsoft.com/office/officeart/2005/8/layout/orgChart1"/>
    <dgm:cxn modelId="{3E31363B-319A-4DBD-8606-467AD7911347}" type="presParOf" srcId="{AD41AA06-3435-4A91-A2D2-707898FB8FFA}" destId="{61AA3FC9-1E56-4E9D-95B3-A60188D3E1EF}" srcOrd="1" destOrd="0" presId="urn:microsoft.com/office/officeart/2005/8/layout/orgChart1"/>
    <dgm:cxn modelId="{4D9F84B2-1F8A-4D46-8601-D3335B0DE3F8}" type="presParOf" srcId="{61AA3FC9-1E56-4E9D-95B3-A60188D3E1EF}" destId="{7D0EB119-7158-4C43-9C6D-54E70AC85859}" srcOrd="0" destOrd="0" presId="urn:microsoft.com/office/officeart/2005/8/layout/orgChart1"/>
    <dgm:cxn modelId="{44BBAADC-10C2-45B2-981E-C3CE26D1D740}" type="presParOf" srcId="{7D0EB119-7158-4C43-9C6D-54E70AC85859}" destId="{78885D55-C620-41F1-9E26-76E8D0AD9D1B}" srcOrd="0" destOrd="0" presId="urn:microsoft.com/office/officeart/2005/8/layout/orgChart1"/>
    <dgm:cxn modelId="{73CA2B82-11E0-4091-ADED-08C799E6B942}" type="presParOf" srcId="{7D0EB119-7158-4C43-9C6D-54E70AC85859}" destId="{D754FB53-1792-485F-8EE6-336467FA6ED3}" srcOrd="1" destOrd="0" presId="urn:microsoft.com/office/officeart/2005/8/layout/orgChart1"/>
    <dgm:cxn modelId="{BA480E9E-316D-4ABD-AB21-4CC97BE3210D}" type="presParOf" srcId="{61AA3FC9-1E56-4E9D-95B3-A60188D3E1EF}" destId="{CD62F041-76F5-4C18-BC7E-A822DC302488}" srcOrd="1" destOrd="0" presId="urn:microsoft.com/office/officeart/2005/8/layout/orgChart1"/>
    <dgm:cxn modelId="{D9A981EF-7620-4AF6-BAB9-41FFBE44BCCA}" type="presParOf" srcId="{61AA3FC9-1E56-4E9D-95B3-A60188D3E1EF}" destId="{C4F3E99B-073D-4872-82B9-DE454CF14D92}" srcOrd="2" destOrd="0" presId="urn:microsoft.com/office/officeart/2005/8/layout/orgChart1"/>
    <dgm:cxn modelId="{3D902455-F8EE-4F24-9C53-C3C1CDB2DC7C}" type="presParOf" srcId="{0F827AEE-E957-4DCF-9F7E-CEDFAF47B9C5}" destId="{48781A15-D323-4652-B320-0BD74919B04D}" srcOrd="2" destOrd="0" presId="urn:microsoft.com/office/officeart/2005/8/layout/orgChart1"/>
    <dgm:cxn modelId="{7F031CD4-FE39-48E4-B2C9-B67E1A9CC65D}" type="presParOf" srcId="{0AD776A1-DCD9-49F3-8F3E-D7B9C6FCB3D1}" destId="{7CDCAEAA-A74C-4877-B377-F7E306ECE0F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237C10B-CDB1-4358-A2B8-DC785B04D9E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D61CEF71-2497-4A8A-AC6B-F1FC9E9B051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Fase INTERNA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Art. 38, </a:t>
          </a:r>
          <a:r>
            <a:rPr kumimoji="0" lang="pt-BR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caput,</a:t>
          </a: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 8666/93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gm:t>
    </dgm:pt>
    <dgm:pt modelId="{BBBE2E4A-3002-4754-9225-E0466FB4E129}" type="parTrans" cxnId="{ABA7D871-FBED-468E-9906-DE3076B37521}">
      <dgm:prSet/>
      <dgm:spPr/>
    </dgm:pt>
    <dgm:pt modelId="{8B941C72-4191-4271-8057-911C5FC03A2A}" type="sibTrans" cxnId="{ABA7D871-FBED-468E-9906-DE3076B37521}">
      <dgm:prSet/>
      <dgm:spPr/>
    </dgm:pt>
    <dgm:pt modelId="{79F3BBEE-438E-4608-B08E-A2D5C865223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PEDIDO - Motivado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OBJETO – Projeto Básico, Planilhas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ORÇAMENTO - Preços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AUTORIZAÇÃO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gm:t>
    </dgm:pt>
    <dgm:pt modelId="{551905F4-7270-456F-B159-61786BF32069}" type="parTrans" cxnId="{11CD0CF1-524B-45D2-99B7-55B132CF3F6F}">
      <dgm:prSet/>
      <dgm:spPr/>
    </dgm:pt>
    <dgm:pt modelId="{9AAF96CB-8CE1-43F8-96F1-125CA1C7F7D1}" type="sibTrans" cxnId="{11CD0CF1-524B-45D2-99B7-55B132CF3F6F}">
      <dgm:prSet/>
      <dgm:spPr/>
    </dgm:pt>
    <dgm:pt modelId="{8ED19DCF-B1F0-4905-900F-815B76EB9A0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EDITAL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ASSESSORIA JURÍDICA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gm:t>
    </dgm:pt>
    <dgm:pt modelId="{BEDFFDCC-02AF-4434-88EF-A1CC129FCFC7}" type="parTrans" cxnId="{98D79F88-F974-4860-B636-9D858F435D76}">
      <dgm:prSet/>
      <dgm:spPr/>
    </dgm:pt>
    <dgm:pt modelId="{515AF827-5221-475E-85A9-E5AF99A010B5}" type="sibTrans" cxnId="{98D79F88-F974-4860-B636-9D858F435D76}">
      <dgm:prSet/>
      <dgm:spPr/>
    </dgm:pt>
    <dgm:pt modelId="{34530AE2-5818-4B85-B235-E2988017D9A5}" type="pres">
      <dgm:prSet presAssocID="{6237C10B-CDB1-4358-A2B8-DC785B04D9E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0AF7989-73E8-4FFB-B839-2E36E696BC8E}" type="pres">
      <dgm:prSet presAssocID="{D61CEF71-2497-4A8A-AC6B-F1FC9E9B051E}" presName="hierRoot1" presStyleCnt="0">
        <dgm:presLayoutVars>
          <dgm:hierBranch/>
        </dgm:presLayoutVars>
      </dgm:prSet>
      <dgm:spPr/>
    </dgm:pt>
    <dgm:pt modelId="{648C1E02-2481-47EB-AAFA-D9CDC5919B71}" type="pres">
      <dgm:prSet presAssocID="{D61CEF71-2497-4A8A-AC6B-F1FC9E9B051E}" presName="rootComposite1" presStyleCnt="0"/>
      <dgm:spPr/>
    </dgm:pt>
    <dgm:pt modelId="{D8F68AFC-DD36-4295-A32C-8018241C90A2}" type="pres">
      <dgm:prSet presAssocID="{D61CEF71-2497-4A8A-AC6B-F1FC9E9B051E}" presName="rootText1" presStyleLbl="node0" presStyleIdx="0" presStyleCnt="1">
        <dgm:presLayoutVars>
          <dgm:chPref val="3"/>
        </dgm:presLayoutVars>
      </dgm:prSet>
      <dgm:spPr/>
    </dgm:pt>
    <dgm:pt modelId="{3BAC42BB-63AC-438E-A003-462E959B0471}" type="pres">
      <dgm:prSet presAssocID="{D61CEF71-2497-4A8A-AC6B-F1FC9E9B051E}" presName="rootConnector1" presStyleLbl="node1" presStyleIdx="0" presStyleCnt="0"/>
      <dgm:spPr/>
    </dgm:pt>
    <dgm:pt modelId="{A27EB664-EB3B-4039-A2E6-0223FE3033CB}" type="pres">
      <dgm:prSet presAssocID="{D61CEF71-2497-4A8A-AC6B-F1FC9E9B051E}" presName="hierChild2" presStyleCnt="0"/>
      <dgm:spPr/>
    </dgm:pt>
    <dgm:pt modelId="{C8544C91-8618-4C40-A67B-49860DAAFFD5}" type="pres">
      <dgm:prSet presAssocID="{551905F4-7270-456F-B159-61786BF32069}" presName="Name35" presStyleLbl="parChTrans1D2" presStyleIdx="0" presStyleCnt="1"/>
      <dgm:spPr/>
    </dgm:pt>
    <dgm:pt modelId="{FA3CADB4-90C1-4388-B47C-490A92DBF203}" type="pres">
      <dgm:prSet presAssocID="{79F3BBEE-438E-4608-B08E-A2D5C8652239}" presName="hierRoot2" presStyleCnt="0">
        <dgm:presLayoutVars>
          <dgm:hierBranch/>
        </dgm:presLayoutVars>
      </dgm:prSet>
      <dgm:spPr/>
    </dgm:pt>
    <dgm:pt modelId="{EEF2CC8E-4AC6-472E-B1DE-27F70525E981}" type="pres">
      <dgm:prSet presAssocID="{79F3BBEE-438E-4608-B08E-A2D5C8652239}" presName="rootComposite" presStyleCnt="0"/>
      <dgm:spPr/>
    </dgm:pt>
    <dgm:pt modelId="{B40FA5FD-35FA-4AA5-B94A-5BDBAD7FE30A}" type="pres">
      <dgm:prSet presAssocID="{79F3BBEE-438E-4608-B08E-A2D5C8652239}" presName="rootText" presStyleLbl="node2" presStyleIdx="0" presStyleCnt="1">
        <dgm:presLayoutVars>
          <dgm:chPref val="3"/>
        </dgm:presLayoutVars>
      </dgm:prSet>
      <dgm:spPr/>
    </dgm:pt>
    <dgm:pt modelId="{5255461B-9ADD-4593-A932-2F259A509E56}" type="pres">
      <dgm:prSet presAssocID="{79F3BBEE-438E-4608-B08E-A2D5C8652239}" presName="rootConnector" presStyleLbl="node2" presStyleIdx="0" presStyleCnt="1"/>
      <dgm:spPr/>
    </dgm:pt>
    <dgm:pt modelId="{598E7BAF-1BA2-4512-9778-D0F9D1D3A289}" type="pres">
      <dgm:prSet presAssocID="{79F3BBEE-438E-4608-B08E-A2D5C8652239}" presName="hierChild4" presStyleCnt="0"/>
      <dgm:spPr/>
    </dgm:pt>
    <dgm:pt modelId="{0D0E2481-728A-4B25-A2D5-457CF3C14CC9}" type="pres">
      <dgm:prSet presAssocID="{BEDFFDCC-02AF-4434-88EF-A1CC129FCFC7}" presName="Name35" presStyleLbl="parChTrans1D3" presStyleIdx="0" presStyleCnt="1"/>
      <dgm:spPr/>
    </dgm:pt>
    <dgm:pt modelId="{F9249380-A97A-4875-BFDF-94FA8E23A481}" type="pres">
      <dgm:prSet presAssocID="{8ED19DCF-B1F0-4905-900F-815B76EB9A0A}" presName="hierRoot2" presStyleCnt="0">
        <dgm:presLayoutVars>
          <dgm:hierBranch val="r"/>
        </dgm:presLayoutVars>
      </dgm:prSet>
      <dgm:spPr/>
    </dgm:pt>
    <dgm:pt modelId="{088ED9B4-6463-4E49-A9DB-243FB0E63DF9}" type="pres">
      <dgm:prSet presAssocID="{8ED19DCF-B1F0-4905-900F-815B76EB9A0A}" presName="rootComposite" presStyleCnt="0"/>
      <dgm:spPr/>
    </dgm:pt>
    <dgm:pt modelId="{CD6F81B8-E268-49A6-86DC-3985D306F094}" type="pres">
      <dgm:prSet presAssocID="{8ED19DCF-B1F0-4905-900F-815B76EB9A0A}" presName="rootText" presStyleLbl="node3" presStyleIdx="0" presStyleCnt="1">
        <dgm:presLayoutVars>
          <dgm:chPref val="3"/>
        </dgm:presLayoutVars>
      </dgm:prSet>
      <dgm:spPr/>
    </dgm:pt>
    <dgm:pt modelId="{5D09173E-4005-4E5B-A54C-7BB7BC58160B}" type="pres">
      <dgm:prSet presAssocID="{8ED19DCF-B1F0-4905-900F-815B76EB9A0A}" presName="rootConnector" presStyleLbl="node3" presStyleIdx="0" presStyleCnt="1"/>
      <dgm:spPr/>
    </dgm:pt>
    <dgm:pt modelId="{E781B913-81FE-4288-8FAD-871C63B0CF53}" type="pres">
      <dgm:prSet presAssocID="{8ED19DCF-B1F0-4905-900F-815B76EB9A0A}" presName="hierChild4" presStyleCnt="0"/>
      <dgm:spPr/>
    </dgm:pt>
    <dgm:pt modelId="{5D08B928-9B10-4BD5-9A8A-433755CAA213}" type="pres">
      <dgm:prSet presAssocID="{8ED19DCF-B1F0-4905-900F-815B76EB9A0A}" presName="hierChild5" presStyleCnt="0"/>
      <dgm:spPr/>
    </dgm:pt>
    <dgm:pt modelId="{03E0BB8F-CA83-49E8-9EB3-DDC1D7698034}" type="pres">
      <dgm:prSet presAssocID="{79F3BBEE-438E-4608-B08E-A2D5C8652239}" presName="hierChild5" presStyleCnt="0"/>
      <dgm:spPr/>
    </dgm:pt>
    <dgm:pt modelId="{15E787D4-0658-4656-8FF5-C37A4CAAA1F9}" type="pres">
      <dgm:prSet presAssocID="{D61CEF71-2497-4A8A-AC6B-F1FC9E9B051E}" presName="hierChild3" presStyleCnt="0"/>
      <dgm:spPr/>
    </dgm:pt>
  </dgm:ptLst>
  <dgm:cxnLst>
    <dgm:cxn modelId="{97E5AD1B-CBB5-4C9D-B082-FA8D503DB245}" type="presOf" srcId="{6237C10B-CDB1-4358-A2B8-DC785B04D9E9}" destId="{34530AE2-5818-4B85-B235-E2988017D9A5}" srcOrd="0" destOrd="0" presId="urn:microsoft.com/office/officeart/2005/8/layout/orgChart1"/>
    <dgm:cxn modelId="{C98960CA-5BD0-4859-B3CF-B932D3518CF5}" type="presOf" srcId="{79F3BBEE-438E-4608-B08E-A2D5C8652239}" destId="{B40FA5FD-35FA-4AA5-B94A-5BDBAD7FE30A}" srcOrd="0" destOrd="0" presId="urn:microsoft.com/office/officeart/2005/8/layout/orgChart1"/>
    <dgm:cxn modelId="{2A40AA67-745D-47EE-AB39-7078FF5B1BDD}" type="presOf" srcId="{D61CEF71-2497-4A8A-AC6B-F1FC9E9B051E}" destId="{3BAC42BB-63AC-438E-A003-462E959B0471}" srcOrd="1" destOrd="0" presId="urn:microsoft.com/office/officeart/2005/8/layout/orgChart1"/>
    <dgm:cxn modelId="{4B397E77-9F83-4E6E-B7E9-28DB76209175}" type="presOf" srcId="{79F3BBEE-438E-4608-B08E-A2D5C8652239}" destId="{5255461B-9ADD-4593-A932-2F259A509E56}" srcOrd="1" destOrd="0" presId="urn:microsoft.com/office/officeart/2005/8/layout/orgChart1"/>
    <dgm:cxn modelId="{98D79F88-F974-4860-B636-9D858F435D76}" srcId="{79F3BBEE-438E-4608-B08E-A2D5C8652239}" destId="{8ED19DCF-B1F0-4905-900F-815B76EB9A0A}" srcOrd="0" destOrd="0" parTransId="{BEDFFDCC-02AF-4434-88EF-A1CC129FCFC7}" sibTransId="{515AF827-5221-475E-85A9-E5AF99A010B5}"/>
    <dgm:cxn modelId="{ABA7D871-FBED-468E-9906-DE3076B37521}" srcId="{6237C10B-CDB1-4358-A2B8-DC785B04D9E9}" destId="{D61CEF71-2497-4A8A-AC6B-F1FC9E9B051E}" srcOrd="0" destOrd="0" parTransId="{BBBE2E4A-3002-4754-9225-E0466FB4E129}" sibTransId="{8B941C72-4191-4271-8057-911C5FC03A2A}"/>
    <dgm:cxn modelId="{F6FEDBE7-FA3F-43E7-9C9B-FB33BF1B7056}" type="presOf" srcId="{D61CEF71-2497-4A8A-AC6B-F1FC9E9B051E}" destId="{D8F68AFC-DD36-4295-A32C-8018241C90A2}" srcOrd="0" destOrd="0" presId="urn:microsoft.com/office/officeart/2005/8/layout/orgChart1"/>
    <dgm:cxn modelId="{5D25D1CC-7580-4F2F-8A4B-91FA83583127}" type="presOf" srcId="{8ED19DCF-B1F0-4905-900F-815B76EB9A0A}" destId="{5D09173E-4005-4E5B-A54C-7BB7BC58160B}" srcOrd="1" destOrd="0" presId="urn:microsoft.com/office/officeart/2005/8/layout/orgChart1"/>
    <dgm:cxn modelId="{B646DC1A-66C7-44CB-B173-0796E0E057B6}" type="presOf" srcId="{551905F4-7270-456F-B159-61786BF32069}" destId="{C8544C91-8618-4C40-A67B-49860DAAFFD5}" srcOrd="0" destOrd="0" presId="urn:microsoft.com/office/officeart/2005/8/layout/orgChart1"/>
    <dgm:cxn modelId="{73C73FDF-5918-4DB2-B1AE-FD99F44F67E3}" type="presOf" srcId="{BEDFFDCC-02AF-4434-88EF-A1CC129FCFC7}" destId="{0D0E2481-728A-4B25-A2D5-457CF3C14CC9}" srcOrd="0" destOrd="0" presId="urn:microsoft.com/office/officeart/2005/8/layout/orgChart1"/>
    <dgm:cxn modelId="{D024B4EC-C9E4-45DD-8941-75A7E21C7573}" type="presOf" srcId="{8ED19DCF-B1F0-4905-900F-815B76EB9A0A}" destId="{CD6F81B8-E268-49A6-86DC-3985D306F094}" srcOrd="0" destOrd="0" presId="urn:microsoft.com/office/officeart/2005/8/layout/orgChart1"/>
    <dgm:cxn modelId="{11CD0CF1-524B-45D2-99B7-55B132CF3F6F}" srcId="{D61CEF71-2497-4A8A-AC6B-F1FC9E9B051E}" destId="{79F3BBEE-438E-4608-B08E-A2D5C8652239}" srcOrd="0" destOrd="0" parTransId="{551905F4-7270-456F-B159-61786BF32069}" sibTransId="{9AAF96CB-8CE1-43F8-96F1-125CA1C7F7D1}"/>
    <dgm:cxn modelId="{8B3A09BB-3B79-46E6-9216-0EFF28F05E41}" type="presParOf" srcId="{34530AE2-5818-4B85-B235-E2988017D9A5}" destId="{90AF7989-73E8-4FFB-B839-2E36E696BC8E}" srcOrd="0" destOrd="0" presId="urn:microsoft.com/office/officeart/2005/8/layout/orgChart1"/>
    <dgm:cxn modelId="{7AA342B4-62B0-4DD9-BEE8-8996AE14D7B1}" type="presParOf" srcId="{90AF7989-73E8-4FFB-B839-2E36E696BC8E}" destId="{648C1E02-2481-47EB-AAFA-D9CDC5919B71}" srcOrd="0" destOrd="0" presId="urn:microsoft.com/office/officeart/2005/8/layout/orgChart1"/>
    <dgm:cxn modelId="{1A787C9A-342A-472C-91ED-8BC38CA28001}" type="presParOf" srcId="{648C1E02-2481-47EB-AAFA-D9CDC5919B71}" destId="{D8F68AFC-DD36-4295-A32C-8018241C90A2}" srcOrd="0" destOrd="0" presId="urn:microsoft.com/office/officeart/2005/8/layout/orgChart1"/>
    <dgm:cxn modelId="{ED6F266B-917A-44FF-B9B0-BBF70EBB0FF6}" type="presParOf" srcId="{648C1E02-2481-47EB-AAFA-D9CDC5919B71}" destId="{3BAC42BB-63AC-438E-A003-462E959B0471}" srcOrd="1" destOrd="0" presId="urn:microsoft.com/office/officeart/2005/8/layout/orgChart1"/>
    <dgm:cxn modelId="{735291C6-6C6B-4FFD-92FB-A9F0B6FA452C}" type="presParOf" srcId="{90AF7989-73E8-4FFB-B839-2E36E696BC8E}" destId="{A27EB664-EB3B-4039-A2E6-0223FE3033CB}" srcOrd="1" destOrd="0" presId="urn:microsoft.com/office/officeart/2005/8/layout/orgChart1"/>
    <dgm:cxn modelId="{14BA9FCA-71EA-4727-B00C-CB1181D3C669}" type="presParOf" srcId="{A27EB664-EB3B-4039-A2E6-0223FE3033CB}" destId="{C8544C91-8618-4C40-A67B-49860DAAFFD5}" srcOrd="0" destOrd="0" presId="urn:microsoft.com/office/officeart/2005/8/layout/orgChart1"/>
    <dgm:cxn modelId="{7B0AFB2A-46D2-4E36-9551-AA42CEF6F525}" type="presParOf" srcId="{A27EB664-EB3B-4039-A2E6-0223FE3033CB}" destId="{FA3CADB4-90C1-4388-B47C-490A92DBF203}" srcOrd="1" destOrd="0" presId="urn:microsoft.com/office/officeart/2005/8/layout/orgChart1"/>
    <dgm:cxn modelId="{FA336595-11D5-40E0-94E1-86178C2FB5EB}" type="presParOf" srcId="{FA3CADB4-90C1-4388-B47C-490A92DBF203}" destId="{EEF2CC8E-4AC6-472E-B1DE-27F70525E981}" srcOrd="0" destOrd="0" presId="urn:microsoft.com/office/officeart/2005/8/layout/orgChart1"/>
    <dgm:cxn modelId="{B85DFCA7-C9F1-403B-B475-5805942A12FA}" type="presParOf" srcId="{EEF2CC8E-4AC6-472E-B1DE-27F70525E981}" destId="{B40FA5FD-35FA-4AA5-B94A-5BDBAD7FE30A}" srcOrd="0" destOrd="0" presId="urn:microsoft.com/office/officeart/2005/8/layout/orgChart1"/>
    <dgm:cxn modelId="{95516CAF-EFE4-44CE-8EAC-DF62AE158284}" type="presParOf" srcId="{EEF2CC8E-4AC6-472E-B1DE-27F70525E981}" destId="{5255461B-9ADD-4593-A932-2F259A509E56}" srcOrd="1" destOrd="0" presId="urn:microsoft.com/office/officeart/2005/8/layout/orgChart1"/>
    <dgm:cxn modelId="{052556FD-2E55-47FB-BBBB-E560CA43A346}" type="presParOf" srcId="{FA3CADB4-90C1-4388-B47C-490A92DBF203}" destId="{598E7BAF-1BA2-4512-9778-D0F9D1D3A289}" srcOrd="1" destOrd="0" presId="urn:microsoft.com/office/officeart/2005/8/layout/orgChart1"/>
    <dgm:cxn modelId="{4D4A917D-EB27-43F5-9967-982BF5C6659C}" type="presParOf" srcId="{598E7BAF-1BA2-4512-9778-D0F9D1D3A289}" destId="{0D0E2481-728A-4B25-A2D5-457CF3C14CC9}" srcOrd="0" destOrd="0" presId="urn:microsoft.com/office/officeart/2005/8/layout/orgChart1"/>
    <dgm:cxn modelId="{E7C08523-3B7C-4CA1-A093-F9D9DB02F8FB}" type="presParOf" srcId="{598E7BAF-1BA2-4512-9778-D0F9D1D3A289}" destId="{F9249380-A97A-4875-BFDF-94FA8E23A481}" srcOrd="1" destOrd="0" presId="urn:microsoft.com/office/officeart/2005/8/layout/orgChart1"/>
    <dgm:cxn modelId="{C807CB1B-6E56-4AB8-86E0-22C26910111E}" type="presParOf" srcId="{F9249380-A97A-4875-BFDF-94FA8E23A481}" destId="{088ED9B4-6463-4E49-A9DB-243FB0E63DF9}" srcOrd="0" destOrd="0" presId="urn:microsoft.com/office/officeart/2005/8/layout/orgChart1"/>
    <dgm:cxn modelId="{F4F4AB1E-7702-4566-BF1F-B92A9A0F2B28}" type="presParOf" srcId="{088ED9B4-6463-4E49-A9DB-243FB0E63DF9}" destId="{CD6F81B8-E268-49A6-86DC-3985D306F094}" srcOrd="0" destOrd="0" presId="urn:microsoft.com/office/officeart/2005/8/layout/orgChart1"/>
    <dgm:cxn modelId="{9A20BD71-9A38-4444-9541-5703EF951D8E}" type="presParOf" srcId="{088ED9B4-6463-4E49-A9DB-243FB0E63DF9}" destId="{5D09173E-4005-4E5B-A54C-7BB7BC58160B}" srcOrd="1" destOrd="0" presId="urn:microsoft.com/office/officeart/2005/8/layout/orgChart1"/>
    <dgm:cxn modelId="{3302018E-F816-4814-B501-506322269669}" type="presParOf" srcId="{F9249380-A97A-4875-BFDF-94FA8E23A481}" destId="{E781B913-81FE-4288-8FAD-871C63B0CF53}" srcOrd="1" destOrd="0" presId="urn:microsoft.com/office/officeart/2005/8/layout/orgChart1"/>
    <dgm:cxn modelId="{86FDADB1-E42F-4E6C-8E62-D116A0F60CD1}" type="presParOf" srcId="{F9249380-A97A-4875-BFDF-94FA8E23A481}" destId="{5D08B928-9B10-4BD5-9A8A-433755CAA213}" srcOrd="2" destOrd="0" presId="urn:microsoft.com/office/officeart/2005/8/layout/orgChart1"/>
    <dgm:cxn modelId="{4AA1FAB3-E249-46FD-96FD-042367CB0653}" type="presParOf" srcId="{FA3CADB4-90C1-4388-B47C-490A92DBF203}" destId="{03E0BB8F-CA83-49E8-9EB3-DDC1D7698034}" srcOrd="2" destOrd="0" presId="urn:microsoft.com/office/officeart/2005/8/layout/orgChart1"/>
    <dgm:cxn modelId="{B78EC78E-75F0-4E2A-BAAD-2C31453112DE}" type="presParOf" srcId="{90AF7989-73E8-4FFB-B839-2E36E696BC8E}" destId="{15E787D4-0658-4656-8FF5-C37A4CAAA1F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80789E7-9412-4AF2-A3D2-A1838096751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8FF0DF6C-F6A7-42E2-90E2-8AAB404E9537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cs typeface="Arial" charset="0"/>
            </a:rPr>
            <a:t>PROGRAMA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cs typeface="Arial" charset="0"/>
            </a:rPr>
            <a:t>de Governo</a:t>
          </a:r>
          <a:endParaRPr kumimoji="0" lang="pt-B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FFD05686-75F4-4F59-BA11-8B45DD7B2124}" type="parTrans" cxnId="{19BE90B2-1F98-47D1-A947-F252CE02AC42}">
      <dgm:prSet/>
      <dgm:spPr/>
    </dgm:pt>
    <dgm:pt modelId="{676C2AC4-86D0-41B2-B752-C0A75552F69E}" type="sibTrans" cxnId="{19BE90B2-1F98-47D1-A947-F252CE02AC42}">
      <dgm:prSet/>
      <dgm:spPr/>
    </dgm:pt>
    <dgm:pt modelId="{BB50F2E9-6798-433E-BBD5-6F2F0E621901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pt-BR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cs typeface="Arial" charset="0"/>
            </a:rPr>
            <a:t>PROJETOS</a:t>
          </a:r>
          <a:endParaRPr kumimoji="0" lang="pt-B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A37AFE7F-40F6-4917-B20C-04216122CA72}" type="parTrans" cxnId="{D670ADA4-1E4F-43DF-8101-5BDC5BB645F4}">
      <dgm:prSet/>
      <dgm:spPr/>
    </dgm:pt>
    <dgm:pt modelId="{2C95A1D4-82C6-46A6-913C-E84CBFA5CDA1}" type="sibTrans" cxnId="{D670ADA4-1E4F-43DF-8101-5BDC5BB645F4}">
      <dgm:prSet/>
      <dgm:spPr/>
    </dgm:pt>
    <dgm:pt modelId="{70DB3E51-7F89-4A40-8DFE-023EC210132F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pt-BR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cs typeface="Arial" charset="0"/>
            </a:rPr>
            <a:t>ATIVIDADES</a:t>
          </a:r>
          <a:endParaRPr kumimoji="0" lang="pt-BR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C6B48D25-B08D-48E8-A72A-360AFC32D3F9}" type="parTrans" cxnId="{925BDB6E-099A-4FF5-92C9-309B274D83CD}">
      <dgm:prSet/>
      <dgm:spPr/>
    </dgm:pt>
    <dgm:pt modelId="{2291C813-F873-4822-A1B1-02B4D5DD9DA1}" type="sibTrans" cxnId="{925BDB6E-099A-4FF5-92C9-309B274D83CD}">
      <dgm:prSet/>
      <dgm:spPr/>
    </dgm:pt>
    <dgm:pt modelId="{30F61930-4B4F-4D96-921C-DFA9125348B2}" type="pres">
      <dgm:prSet presAssocID="{080789E7-9412-4AF2-A3D2-A183809675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BA531D7-5D0F-43F7-9A55-350047C80E2A}" type="pres">
      <dgm:prSet presAssocID="{8FF0DF6C-F6A7-42E2-90E2-8AAB404E9537}" presName="hierRoot1" presStyleCnt="0">
        <dgm:presLayoutVars>
          <dgm:hierBranch/>
        </dgm:presLayoutVars>
      </dgm:prSet>
      <dgm:spPr/>
    </dgm:pt>
    <dgm:pt modelId="{45E158AC-22BE-4F18-AB6D-6A4E33D5CDFB}" type="pres">
      <dgm:prSet presAssocID="{8FF0DF6C-F6A7-42E2-90E2-8AAB404E9537}" presName="rootComposite1" presStyleCnt="0"/>
      <dgm:spPr/>
    </dgm:pt>
    <dgm:pt modelId="{16001759-EB07-455F-A444-62361925FD14}" type="pres">
      <dgm:prSet presAssocID="{8FF0DF6C-F6A7-42E2-90E2-8AAB404E9537}" presName="rootText1" presStyleLbl="node0" presStyleIdx="0" presStyleCnt="1">
        <dgm:presLayoutVars>
          <dgm:chPref val="3"/>
        </dgm:presLayoutVars>
      </dgm:prSet>
      <dgm:spPr/>
    </dgm:pt>
    <dgm:pt modelId="{A91F46AA-9EB4-46BD-A23C-06ED9F158AC4}" type="pres">
      <dgm:prSet presAssocID="{8FF0DF6C-F6A7-42E2-90E2-8AAB404E9537}" presName="rootConnector1" presStyleLbl="node1" presStyleIdx="0" presStyleCnt="0"/>
      <dgm:spPr/>
    </dgm:pt>
    <dgm:pt modelId="{C41D8056-377D-4720-BE5B-DFDD5B25207C}" type="pres">
      <dgm:prSet presAssocID="{8FF0DF6C-F6A7-42E2-90E2-8AAB404E9537}" presName="hierChild2" presStyleCnt="0"/>
      <dgm:spPr/>
    </dgm:pt>
    <dgm:pt modelId="{2BA6090A-10F5-44BF-B74B-B2B72003DFFA}" type="pres">
      <dgm:prSet presAssocID="{A37AFE7F-40F6-4917-B20C-04216122CA72}" presName="Name35" presStyleLbl="parChTrans1D2" presStyleIdx="0" presStyleCnt="2"/>
      <dgm:spPr/>
    </dgm:pt>
    <dgm:pt modelId="{CBF34A3B-CBD3-4357-8495-601EC0C0A09A}" type="pres">
      <dgm:prSet presAssocID="{BB50F2E9-6798-433E-BBD5-6F2F0E621901}" presName="hierRoot2" presStyleCnt="0">
        <dgm:presLayoutVars>
          <dgm:hierBranch/>
        </dgm:presLayoutVars>
      </dgm:prSet>
      <dgm:spPr/>
    </dgm:pt>
    <dgm:pt modelId="{1EA5AB27-74F6-498E-9817-C3D32745ACB7}" type="pres">
      <dgm:prSet presAssocID="{BB50F2E9-6798-433E-BBD5-6F2F0E621901}" presName="rootComposite" presStyleCnt="0"/>
      <dgm:spPr/>
    </dgm:pt>
    <dgm:pt modelId="{AF697ABA-8164-49BC-8CFA-38289026892A}" type="pres">
      <dgm:prSet presAssocID="{BB50F2E9-6798-433E-BBD5-6F2F0E621901}" presName="rootText" presStyleLbl="node2" presStyleIdx="0" presStyleCnt="2">
        <dgm:presLayoutVars>
          <dgm:chPref val="3"/>
        </dgm:presLayoutVars>
      </dgm:prSet>
      <dgm:spPr/>
    </dgm:pt>
    <dgm:pt modelId="{9A8C693B-D7BE-40CD-B9E0-B88418694EDE}" type="pres">
      <dgm:prSet presAssocID="{BB50F2E9-6798-433E-BBD5-6F2F0E621901}" presName="rootConnector" presStyleLbl="node2" presStyleIdx="0" presStyleCnt="2"/>
      <dgm:spPr/>
    </dgm:pt>
    <dgm:pt modelId="{6374E53D-B40C-40E9-81A5-52C48965F35F}" type="pres">
      <dgm:prSet presAssocID="{BB50F2E9-6798-433E-BBD5-6F2F0E621901}" presName="hierChild4" presStyleCnt="0"/>
      <dgm:spPr/>
    </dgm:pt>
    <dgm:pt modelId="{2E0B84DD-AAF6-4A92-90E7-BB6415D07BA0}" type="pres">
      <dgm:prSet presAssocID="{BB50F2E9-6798-433E-BBD5-6F2F0E621901}" presName="hierChild5" presStyleCnt="0"/>
      <dgm:spPr/>
    </dgm:pt>
    <dgm:pt modelId="{1903BA5A-99A3-4667-A847-8753093EE95A}" type="pres">
      <dgm:prSet presAssocID="{C6B48D25-B08D-48E8-A72A-360AFC32D3F9}" presName="Name35" presStyleLbl="parChTrans1D2" presStyleIdx="1" presStyleCnt="2"/>
      <dgm:spPr/>
    </dgm:pt>
    <dgm:pt modelId="{DF2F841E-6002-436E-A7DC-8509E9CDD4D7}" type="pres">
      <dgm:prSet presAssocID="{70DB3E51-7F89-4A40-8DFE-023EC210132F}" presName="hierRoot2" presStyleCnt="0">
        <dgm:presLayoutVars>
          <dgm:hierBranch/>
        </dgm:presLayoutVars>
      </dgm:prSet>
      <dgm:spPr/>
    </dgm:pt>
    <dgm:pt modelId="{A0FBF896-7722-421A-9004-A7ADD5E3030A}" type="pres">
      <dgm:prSet presAssocID="{70DB3E51-7F89-4A40-8DFE-023EC210132F}" presName="rootComposite" presStyleCnt="0"/>
      <dgm:spPr/>
    </dgm:pt>
    <dgm:pt modelId="{397E855D-C479-4D51-847E-78F8F51272ED}" type="pres">
      <dgm:prSet presAssocID="{70DB3E51-7F89-4A40-8DFE-023EC210132F}" presName="rootText" presStyleLbl="node2" presStyleIdx="1" presStyleCnt="2">
        <dgm:presLayoutVars>
          <dgm:chPref val="3"/>
        </dgm:presLayoutVars>
      </dgm:prSet>
      <dgm:spPr/>
    </dgm:pt>
    <dgm:pt modelId="{F3251DA6-80D1-4121-8D6D-1FDF0938A003}" type="pres">
      <dgm:prSet presAssocID="{70DB3E51-7F89-4A40-8DFE-023EC210132F}" presName="rootConnector" presStyleLbl="node2" presStyleIdx="1" presStyleCnt="2"/>
      <dgm:spPr/>
    </dgm:pt>
    <dgm:pt modelId="{CC6D1B92-AED4-47B1-966B-AA6714DA9C7B}" type="pres">
      <dgm:prSet presAssocID="{70DB3E51-7F89-4A40-8DFE-023EC210132F}" presName="hierChild4" presStyleCnt="0"/>
      <dgm:spPr/>
    </dgm:pt>
    <dgm:pt modelId="{AEDC014F-8A15-48B5-9C6D-D282A5B48BD6}" type="pres">
      <dgm:prSet presAssocID="{70DB3E51-7F89-4A40-8DFE-023EC210132F}" presName="hierChild5" presStyleCnt="0"/>
      <dgm:spPr/>
    </dgm:pt>
    <dgm:pt modelId="{9CA14C5D-0EAB-45C8-A597-5405A912777C}" type="pres">
      <dgm:prSet presAssocID="{8FF0DF6C-F6A7-42E2-90E2-8AAB404E9537}" presName="hierChild3" presStyleCnt="0"/>
      <dgm:spPr/>
    </dgm:pt>
  </dgm:ptLst>
  <dgm:cxnLst>
    <dgm:cxn modelId="{C4AC7CAC-1436-4E7A-ADB8-6BB5BAB707C8}" type="presOf" srcId="{BB50F2E9-6798-433E-BBD5-6F2F0E621901}" destId="{AF697ABA-8164-49BC-8CFA-38289026892A}" srcOrd="0" destOrd="0" presId="urn:microsoft.com/office/officeart/2005/8/layout/orgChart1"/>
    <dgm:cxn modelId="{6177CF57-2263-45C4-ACD8-DC3F4CF52236}" type="presOf" srcId="{A37AFE7F-40F6-4917-B20C-04216122CA72}" destId="{2BA6090A-10F5-44BF-B74B-B2B72003DFFA}" srcOrd="0" destOrd="0" presId="urn:microsoft.com/office/officeart/2005/8/layout/orgChart1"/>
    <dgm:cxn modelId="{075A6DEE-0389-48C4-AEE4-D81D5DED2761}" type="presOf" srcId="{BB50F2E9-6798-433E-BBD5-6F2F0E621901}" destId="{9A8C693B-D7BE-40CD-B9E0-B88418694EDE}" srcOrd="1" destOrd="0" presId="urn:microsoft.com/office/officeart/2005/8/layout/orgChart1"/>
    <dgm:cxn modelId="{1C6F8FA5-8249-4012-BBFF-1F5C75958B91}" type="presOf" srcId="{8FF0DF6C-F6A7-42E2-90E2-8AAB404E9537}" destId="{A91F46AA-9EB4-46BD-A23C-06ED9F158AC4}" srcOrd="1" destOrd="0" presId="urn:microsoft.com/office/officeart/2005/8/layout/orgChart1"/>
    <dgm:cxn modelId="{160A1789-0D6F-4BFC-B9C2-7AE6F724D9FC}" type="presOf" srcId="{70DB3E51-7F89-4A40-8DFE-023EC210132F}" destId="{397E855D-C479-4D51-847E-78F8F51272ED}" srcOrd="0" destOrd="0" presId="urn:microsoft.com/office/officeart/2005/8/layout/orgChart1"/>
    <dgm:cxn modelId="{D9108D8C-050F-4AF2-81D2-581751F67548}" type="presOf" srcId="{8FF0DF6C-F6A7-42E2-90E2-8AAB404E9537}" destId="{16001759-EB07-455F-A444-62361925FD14}" srcOrd="0" destOrd="0" presId="urn:microsoft.com/office/officeart/2005/8/layout/orgChart1"/>
    <dgm:cxn modelId="{D670ADA4-1E4F-43DF-8101-5BDC5BB645F4}" srcId="{8FF0DF6C-F6A7-42E2-90E2-8AAB404E9537}" destId="{BB50F2E9-6798-433E-BBD5-6F2F0E621901}" srcOrd="0" destOrd="0" parTransId="{A37AFE7F-40F6-4917-B20C-04216122CA72}" sibTransId="{2C95A1D4-82C6-46A6-913C-E84CBFA5CDA1}"/>
    <dgm:cxn modelId="{19BE90B2-1F98-47D1-A947-F252CE02AC42}" srcId="{080789E7-9412-4AF2-A3D2-A18380967513}" destId="{8FF0DF6C-F6A7-42E2-90E2-8AAB404E9537}" srcOrd="0" destOrd="0" parTransId="{FFD05686-75F4-4F59-BA11-8B45DD7B2124}" sibTransId="{676C2AC4-86D0-41B2-B752-C0A75552F69E}"/>
    <dgm:cxn modelId="{7F2E6DF2-CBD8-455D-B601-493E15408382}" type="presOf" srcId="{080789E7-9412-4AF2-A3D2-A18380967513}" destId="{30F61930-4B4F-4D96-921C-DFA9125348B2}" srcOrd="0" destOrd="0" presId="urn:microsoft.com/office/officeart/2005/8/layout/orgChart1"/>
    <dgm:cxn modelId="{16EA73A4-A297-4C29-B3F3-0D3DD6C86A5B}" type="presOf" srcId="{70DB3E51-7F89-4A40-8DFE-023EC210132F}" destId="{F3251DA6-80D1-4121-8D6D-1FDF0938A003}" srcOrd="1" destOrd="0" presId="urn:microsoft.com/office/officeart/2005/8/layout/orgChart1"/>
    <dgm:cxn modelId="{925BDB6E-099A-4FF5-92C9-309B274D83CD}" srcId="{8FF0DF6C-F6A7-42E2-90E2-8AAB404E9537}" destId="{70DB3E51-7F89-4A40-8DFE-023EC210132F}" srcOrd="1" destOrd="0" parTransId="{C6B48D25-B08D-48E8-A72A-360AFC32D3F9}" sibTransId="{2291C813-F873-4822-A1B1-02B4D5DD9DA1}"/>
    <dgm:cxn modelId="{FDB6A876-D575-470C-9762-02F645B61948}" type="presOf" srcId="{C6B48D25-B08D-48E8-A72A-360AFC32D3F9}" destId="{1903BA5A-99A3-4667-A847-8753093EE95A}" srcOrd="0" destOrd="0" presId="urn:microsoft.com/office/officeart/2005/8/layout/orgChart1"/>
    <dgm:cxn modelId="{E561A65E-CD80-4842-A3D5-63B17F9D4BB5}" type="presParOf" srcId="{30F61930-4B4F-4D96-921C-DFA9125348B2}" destId="{7BA531D7-5D0F-43F7-9A55-350047C80E2A}" srcOrd="0" destOrd="0" presId="urn:microsoft.com/office/officeart/2005/8/layout/orgChart1"/>
    <dgm:cxn modelId="{56331C00-46CF-49CA-8300-97648F1DBCA1}" type="presParOf" srcId="{7BA531D7-5D0F-43F7-9A55-350047C80E2A}" destId="{45E158AC-22BE-4F18-AB6D-6A4E33D5CDFB}" srcOrd="0" destOrd="0" presId="urn:microsoft.com/office/officeart/2005/8/layout/orgChart1"/>
    <dgm:cxn modelId="{2CE7BAED-BBCF-47C6-8819-E89429C8D726}" type="presParOf" srcId="{45E158AC-22BE-4F18-AB6D-6A4E33D5CDFB}" destId="{16001759-EB07-455F-A444-62361925FD14}" srcOrd="0" destOrd="0" presId="urn:microsoft.com/office/officeart/2005/8/layout/orgChart1"/>
    <dgm:cxn modelId="{61D56A36-B2B6-4BF7-8C64-5996F28B2BE3}" type="presParOf" srcId="{45E158AC-22BE-4F18-AB6D-6A4E33D5CDFB}" destId="{A91F46AA-9EB4-46BD-A23C-06ED9F158AC4}" srcOrd="1" destOrd="0" presId="urn:microsoft.com/office/officeart/2005/8/layout/orgChart1"/>
    <dgm:cxn modelId="{E11045C4-974A-487B-A06A-9DEED0DD2EF0}" type="presParOf" srcId="{7BA531D7-5D0F-43F7-9A55-350047C80E2A}" destId="{C41D8056-377D-4720-BE5B-DFDD5B25207C}" srcOrd="1" destOrd="0" presId="urn:microsoft.com/office/officeart/2005/8/layout/orgChart1"/>
    <dgm:cxn modelId="{946B9760-EC06-4744-9072-B03C110C27B5}" type="presParOf" srcId="{C41D8056-377D-4720-BE5B-DFDD5B25207C}" destId="{2BA6090A-10F5-44BF-B74B-B2B72003DFFA}" srcOrd="0" destOrd="0" presId="urn:microsoft.com/office/officeart/2005/8/layout/orgChart1"/>
    <dgm:cxn modelId="{104A73AD-863E-4ADD-8B9D-90BD85A58A6B}" type="presParOf" srcId="{C41D8056-377D-4720-BE5B-DFDD5B25207C}" destId="{CBF34A3B-CBD3-4357-8495-601EC0C0A09A}" srcOrd="1" destOrd="0" presId="urn:microsoft.com/office/officeart/2005/8/layout/orgChart1"/>
    <dgm:cxn modelId="{18B138A5-040A-4108-8F6D-54E0E4BEAF3F}" type="presParOf" srcId="{CBF34A3B-CBD3-4357-8495-601EC0C0A09A}" destId="{1EA5AB27-74F6-498E-9817-C3D32745ACB7}" srcOrd="0" destOrd="0" presId="urn:microsoft.com/office/officeart/2005/8/layout/orgChart1"/>
    <dgm:cxn modelId="{1F8B5530-63E0-413D-AB25-92849B8DD4D2}" type="presParOf" srcId="{1EA5AB27-74F6-498E-9817-C3D32745ACB7}" destId="{AF697ABA-8164-49BC-8CFA-38289026892A}" srcOrd="0" destOrd="0" presId="urn:microsoft.com/office/officeart/2005/8/layout/orgChart1"/>
    <dgm:cxn modelId="{F1FDB4FE-722A-4009-89F4-E5D5E35B8F95}" type="presParOf" srcId="{1EA5AB27-74F6-498E-9817-C3D32745ACB7}" destId="{9A8C693B-D7BE-40CD-B9E0-B88418694EDE}" srcOrd="1" destOrd="0" presId="urn:microsoft.com/office/officeart/2005/8/layout/orgChart1"/>
    <dgm:cxn modelId="{1122E6E3-4998-4BD3-AED4-383AB0F898FF}" type="presParOf" srcId="{CBF34A3B-CBD3-4357-8495-601EC0C0A09A}" destId="{6374E53D-B40C-40E9-81A5-52C48965F35F}" srcOrd="1" destOrd="0" presId="urn:microsoft.com/office/officeart/2005/8/layout/orgChart1"/>
    <dgm:cxn modelId="{4C70F030-22B4-418E-8EB2-389512476555}" type="presParOf" srcId="{CBF34A3B-CBD3-4357-8495-601EC0C0A09A}" destId="{2E0B84DD-AAF6-4A92-90E7-BB6415D07BA0}" srcOrd="2" destOrd="0" presId="urn:microsoft.com/office/officeart/2005/8/layout/orgChart1"/>
    <dgm:cxn modelId="{AF32F006-0B42-4347-808D-EAD1B6DB4840}" type="presParOf" srcId="{C41D8056-377D-4720-BE5B-DFDD5B25207C}" destId="{1903BA5A-99A3-4667-A847-8753093EE95A}" srcOrd="2" destOrd="0" presId="urn:microsoft.com/office/officeart/2005/8/layout/orgChart1"/>
    <dgm:cxn modelId="{FCF21CE7-96B6-4824-AE2C-9EF0698EE8D2}" type="presParOf" srcId="{C41D8056-377D-4720-BE5B-DFDD5B25207C}" destId="{DF2F841E-6002-436E-A7DC-8509E9CDD4D7}" srcOrd="3" destOrd="0" presId="urn:microsoft.com/office/officeart/2005/8/layout/orgChart1"/>
    <dgm:cxn modelId="{0685E148-4A40-4BAD-A93D-38617A37450A}" type="presParOf" srcId="{DF2F841E-6002-436E-A7DC-8509E9CDD4D7}" destId="{A0FBF896-7722-421A-9004-A7ADD5E3030A}" srcOrd="0" destOrd="0" presId="urn:microsoft.com/office/officeart/2005/8/layout/orgChart1"/>
    <dgm:cxn modelId="{90E73274-87AB-4E96-9151-69923246CEE2}" type="presParOf" srcId="{A0FBF896-7722-421A-9004-A7ADD5E3030A}" destId="{397E855D-C479-4D51-847E-78F8F51272ED}" srcOrd="0" destOrd="0" presId="urn:microsoft.com/office/officeart/2005/8/layout/orgChart1"/>
    <dgm:cxn modelId="{7C66B108-0A7F-48AE-9C0C-4BE304E64289}" type="presParOf" srcId="{A0FBF896-7722-421A-9004-A7ADD5E3030A}" destId="{F3251DA6-80D1-4121-8D6D-1FDF0938A003}" srcOrd="1" destOrd="0" presId="urn:microsoft.com/office/officeart/2005/8/layout/orgChart1"/>
    <dgm:cxn modelId="{9CDC6AC5-70FE-468A-895B-A92B6EF6564F}" type="presParOf" srcId="{DF2F841E-6002-436E-A7DC-8509E9CDD4D7}" destId="{CC6D1B92-AED4-47B1-966B-AA6714DA9C7B}" srcOrd="1" destOrd="0" presId="urn:microsoft.com/office/officeart/2005/8/layout/orgChart1"/>
    <dgm:cxn modelId="{2773BD95-845F-4696-965E-9F7B881EC210}" type="presParOf" srcId="{DF2F841E-6002-436E-A7DC-8509E9CDD4D7}" destId="{AEDC014F-8A15-48B5-9C6D-D282A5B48BD6}" srcOrd="2" destOrd="0" presId="urn:microsoft.com/office/officeart/2005/8/layout/orgChart1"/>
    <dgm:cxn modelId="{69E0146A-C5B9-4403-B7C8-7E4691158F58}" type="presParOf" srcId="{7BA531D7-5D0F-43F7-9A55-350047C80E2A}" destId="{9CA14C5D-0EAB-45C8-A597-5405A912777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FC90E3D-44F0-4D2C-8B18-3F377F7C4B2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4633371-89CE-4ECB-81E7-32E6CFCF72F3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PROJETO (OBJETIVO – O QUE SE PRETENDE)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Melhorar o atendimento aos pacientes da POC</a:t>
          </a:r>
          <a:endParaRPr kumimoji="0" lang="pt-BR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2EDF0787-1337-4B98-ACB5-DCC9C3926843}" type="parTrans" cxnId="{2458DE81-2D0A-4926-AA2B-B8B712EA04DE}">
      <dgm:prSet/>
      <dgm:spPr/>
      <dgm:t>
        <a:bodyPr/>
        <a:lstStyle/>
        <a:p>
          <a:endParaRPr lang="pt-BR"/>
        </a:p>
      </dgm:t>
    </dgm:pt>
    <dgm:pt modelId="{38053ABC-C266-45F7-8950-C6D03EB2FEFD}" type="sibTrans" cxnId="{2458DE81-2D0A-4926-AA2B-B8B712EA04DE}">
      <dgm:prSet/>
      <dgm:spPr/>
      <dgm:t>
        <a:bodyPr/>
        <a:lstStyle/>
        <a:p>
          <a:endParaRPr lang="pt-BR"/>
        </a:p>
      </dgm:t>
    </dgm:pt>
    <dgm:pt modelId="{8F890E89-D687-42E9-8AF3-878A23A963C5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AÇÕES</a:t>
          </a:r>
          <a:endParaRPr kumimoji="0" lang="pt-BR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527257C9-817C-42F0-8C64-78653CF6E9DA}" type="parTrans" cxnId="{74EF1A51-BCF9-4F10-BFCB-40F81BEB5697}">
      <dgm:prSet/>
      <dgm:spPr/>
      <dgm:t>
        <a:bodyPr/>
        <a:lstStyle/>
        <a:p>
          <a:endParaRPr lang="pt-BR"/>
        </a:p>
      </dgm:t>
    </dgm:pt>
    <dgm:pt modelId="{65C628C9-3E9A-494B-98E6-9BF734795C49}" type="sibTrans" cxnId="{74EF1A51-BCF9-4F10-BFCB-40F81BEB5697}">
      <dgm:prSet/>
      <dgm:spPr/>
      <dgm:t>
        <a:bodyPr/>
        <a:lstStyle/>
        <a:p>
          <a:endParaRPr lang="pt-BR"/>
        </a:p>
      </dgm:t>
    </dgm:pt>
    <dgm:pt modelId="{5BE9340C-8DD5-4826-95DF-5C45BAC29EB8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Ação 01 = Aquisição de macas, camas hospitalares, cadeiras de banho, cadeiras de rodas, suporte metálico para soro, pipetas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Elemento de Despesa - 4490-52 – R$ 500.000,00</a:t>
          </a:r>
          <a:endParaRPr kumimoji="0" lang="pt-BR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2B7589E7-E8D3-40E2-8305-1AC2374EF375}" type="parTrans" cxnId="{14D28999-2B0F-4089-9C13-628E72295117}">
      <dgm:prSet/>
      <dgm:spPr/>
      <dgm:t>
        <a:bodyPr/>
        <a:lstStyle/>
        <a:p>
          <a:endParaRPr lang="pt-BR"/>
        </a:p>
      </dgm:t>
    </dgm:pt>
    <dgm:pt modelId="{82A275B7-3A97-4ECA-8DA5-0911F2F73B9F}" type="sibTrans" cxnId="{14D28999-2B0F-4089-9C13-628E72295117}">
      <dgm:prSet/>
      <dgm:spPr/>
      <dgm:t>
        <a:bodyPr/>
        <a:lstStyle/>
        <a:p>
          <a:endParaRPr lang="pt-BR"/>
        </a:p>
      </dgm:t>
    </dgm:pt>
    <dgm:pt modelId="{52954EA1-EB4E-468F-BE51-48AB21D43F61}" type="pres">
      <dgm:prSet presAssocID="{0FC90E3D-44F0-4D2C-8B18-3F377F7C4B2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55BAC52-509F-4534-B76E-46DD61484798}" type="pres">
      <dgm:prSet presAssocID="{94633371-89CE-4ECB-81E7-32E6CFCF72F3}" presName="hierRoot1" presStyleCnt="0">
        <dgm:presLayoutVars>
          <dgm:hierBranch/>
        </dgm:presLayoutVars>
      </dgm:prSet>
      <dgm:spPr/>
    </dgm:pt>
    <dgm:pt modelId="{4CA13897-2BF9-4D61-91A6-B5E9E026D96D}" type="pres">
      <dgm:prSet presAssocID="{94633371-89CE-4ECB-81E7-32E6CFCF72F3}" presName="rootComposite1" presStyleCnt="0"/>
      <dgm:spPr/>
    </dgm:pt>
    <dgm:pt modelId="{B5EB3791-59F6-4B47-BC2B-4911ADB5E602}" type="pres">
      <dgm:prSet presAssocID="{94633371-89CE-4ECB-81E7-32E6CFCF72F3}" presName="rootText1" presStyleLbl="node0" presStyleIdx="0" presStyleCnt="1" custScaleX="429139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753017C-D0BD-4667-80BE-653284D42215}" type="pres">
      <dgm:prSet presAssocID="{94633371-89CE-4ECB-81E7-32E6CFCF72F3}" presName="rootConnector1" presStyleLbl="node1" presStyleIdx="0" presStyleCnt="0"/>
      <dgm:spPr/>
      <dgm:t>
        <a:bodyPr/>
        <a:lstStyle/>
        <a:p>
          <a:endParaRPr lang="pt-BR"/>
        </a:p>
      </dgm:t>
    </dgm:pt>
    <dgm:pt modelId="{D7337A3F-75CA-441E-AA71-AEC33C16A8FF}" type="pres">
      <dgm:prSet presAssocID="{94633371-89CE-4ECB-81E7-32E6CFCF72F3}" presName="hierChild2" presStyleCnt="0"/>
      <dgm:spPr/>
    </dgm:pt>
    <dgm:pt modelId="{3B41C191-F8C5-4923-94FD-9E7034BF560C}" type="pres">
      <dgm:prSet presAssocID="{527257C9-817C-42F0-8C64-78653CF6E9DA}" presName="Name35" presStyleLbl="parChTrans1D2" presStyleIdx="0" presStyleCnt="1"/>
      <dgm:spPr/>
      <dgm:t>
        <a:bodyPr/>
        <a:lstStyle/>
        <a:p>
          <a:endParaRPr lang="pt-BR"/>
        </a:p>
      </dgm:t>
    </dgm:pt>
    <dgm:pt modelId="{C73907C0-0689-477A-95E5-189D13DFDA88}" type="pres">
      <dgm:prSet presAssocID="{8F890E89-D687-42E9-8AF3-878A23A963C5}" presName="hierRoot2" presStyleCnt="0">
        <dgm:presLayoutVars>
          <dgm:hierBranch/>
        </dgm:presLayoutVars>
      </dgm:prSet>
      <dgm:spPr/>
    </dgm:pt>
    <dgm:pt modelId="{B98229A1-E1A3-4B88-93C4-68D821847AC4}" type="pres">
      <dgm:prSet presAssocID="{8F890E89-D687-42E9-8AF3-878A23A963C5}" presName="rootComposite" presStyleCnt="0"/>
      <dgm:spPr/>
    </dgm:pt>
    <dgm:pt modelId="{12F159B9-68D8-4CB1-BB75-39A8FDEF1C10}" type="pres">
      <dgm:prSet presAssocID="{8F890E89-D687-42E9-8AF3-878A23A963C5}" presName="rootText" presStyleLbl="node2" presStyleIdx="0" presStyleCnt="1" custScaleX="438019" custScaleY="6367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9604453-C2B7-43F0-8AC8-E86061ABB33C}" type="pres">
      <dgm:prSet presAssocID="{8F890E89-D687-42E9-8AF3-878A23A963C5}" presName="rootConnector" presStyleLbl="node2" presStyleIdx="0" presStyleCnt="1"/>
      <dgm:spPr/>
      <dgm:t>
        <a:bodyPr/>
        <a:lstStyle/>
        <a:p>
          <a:endParaRPr lang="pt-BR"/>
        </a:p>
      </dgm:t>
    </dgm:pt>
    <dgm:pt modelId="{B479AE6A-B261-43A0-B0D9-A2D89BA2ADD3}" type="pres">
      <dgm:prSet presAssocID="{8F890E89-D687-42E9-8AF3-878A23A963C5}" presName="hierChild4" presStyleCnt="0"/>
      <dgm:spPr/>
    </dgm:pt>
    <dgm:pt modelId="{97319872-991C-48DB-B2B8-9EDD6D92A9C9}" type="pres">
      <dgm:prSet presAssocID="{2B7589E7-E8D3-40E2-8305-1AC2374EF375}" presName="Name35" presStyleLbl="parChTrans1D3" presStyleIdx="0" presStyleCnt="1"/>
      <dgm:spPr/>
      <dgm:t>
        <a:bodyPr/>
        <a:lstStyle/>
        <a:p>
          <a:endParaRPr lang="pt-BR"/>
        </a:p>
      </dgm:t>
    </dgm:pt>
    <dgm:pt modelId="{BE893450-53CA-4DE1-9394-90C9CF25B9C9}" type="pres">
      <dgm:prSet presAssocID="{5BE9340C-8DD5-4826-95DF-5C45BAC29EB8}" presName="hierRoot2" presStyleCnt="0">
        <dgm:presLayoutVars>
          <dgm:hierBranch val="r"/>
        </dgm:presLayoutVars>
      </dgm:prSet>
      <dgm:spPr/>
    </dgm:pt>
    <dgm:pt modelId="{AAFFAC8D-321A-40C4-867C-DEA26237C133}" type="pres">
      <dgm:prSet presAssocID="{5BE9340C-8DD5-4826-95DF-5C45BAC29EB8}" presName="rootComposite" presStyleCnt="0"/>
      <dgm:spPr/>
    </dgm:pt>
    <dgm:pt modelId="{6C8E214F-6CC3-4B33-AE8F-3515E42496FC}" type="pres">
      <dgm:prSet presAssocID="{5BE9340C-8DD5-4826-95DF-5C45BAC29EB8}" presName="rootText" presStyleLbl="node3" presStyleIdx="0" presStyleCnt="1" custScaleX="438019" custScaleY="210291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98C4D581-0136-4F5C-8F13-9256152AF79F}" type="pres">
      <dgm:prSet presAssocID="{5BE9340C-8DD5-4826-95DF-5C45BAC29EB8}" presName="rootConnector" presStyleLbl="node3" presStyleIdx="0" presStyleCnt="1"/>
      <dgm:spPr/>
      <dgm:t>
        <a:bodyPr/>
        <a:lstStyle/>
        <a:p>
          <a:endParaRPr lang="pt-BR"/>
        </a:p>
      </dgm:t>
    </dgm:pt>
    <dgm:pt modelId="{F8E51201-9D3B-4E1D-8B17-7DAADE81B381}" type="pres">
      <dgm:prSet presAssocID="{5BE9340C-8DD5-4826-95DF-5C45BAC29EB8}" presName="hierChild4" presStyleCnt="0"/>
      <dgm:spPr/>
    </dgm:pt>
    <dgm:pt modelId="{3EB8C079-0F51-4D4C-9F83-273550054F5A}" type="pres">
      <dgm:prSet presAssocID="{5BE9340C-8DD5-4826-95DF-5C45BAC29EB8}" presName="hierChild5" presStyleCnt="0"/>
      <dgm:spPr/>
    </dgm:pt>
    <dgm:pt modelId="{C4C37A9C-99FA-4CDF-89F7-1DBC9955A54C}" type="pres">
      <dgm:prSet presAssocID="{8F890E89-D687-42E9-8AF3-878A23A963C5}" presName="hierChild5" presStyleCnt="0"/>
      <dgm:spPr/>
    </dgm:pt>
    <dgm:pt modelId="{97F5A674-9690-483C-A26B-37449420A005}" type="pres">
      <dgm:prSet presAssocID="{94633371-89CE-4ECB-81E7-32E6CFCF72F3}" presName="hierChild3" presStyleCnt="0"/>
      <dgm:spPr/>
    </dgm:pt>
  </dgm:ptLst>
  <dgm:cxnLst>
    <dgm:cxn modelId="{2458DE81-2D0A-4926-AA2B-B8B712EA04DE}" srcId="{0FC90E3D-44F0-4D2C-8B18-3F377F7C4B29}" destId="{94633371-89CE-4ECB-81E7-32E6CFCF72F3}" srcOrd="0" destOrd="0" parTransId="{2EDF0787-1337-4B98-ACB5-DCC9C3926843}" sibTransId="{38053ABC-C266-45F7-8950-C6D03EB2FEFD}"/>
    <dgm:cxn modelId="{3901252D-8137-4E44-89C3-8C89D2489C9C}" type="presOf" srcId="{0FC90E3D-44F0-4D2C-8B18-3F377F7C4B29}" destId="{52954EA1-EB4E-468F-BE51-48AB21D43F61}" srcOrd="0" destOrd="0" presId="urn:microsoft.com/office/officeart/2005/8/layout/orgChart1"/>
    <dgm:cxn modelId="{311C74D4-A183-42DF-8BB4-76396BB94E0D}" type="presOf" srcId="{5BE9340C-8DD5-4826-95DF-5C45BAC29EB8}" destId="{98C4D581-0136-4F5C-8F13-9256152AF79F}" srcOrd="1" destOrd="0" presId="urn:microsoft.com/office/officeart/2005/8/layout/orgChart1"/>
    <dgm:cxn modelId="{F91CB925-E62D-481B-977D-A7350A16B941}" type="presOf" srcId="{8F890E89-D687-42E9-8AF3-878A23A963C5}" destId="{19604453-C2B7-43F0-8AC8-E86061ABB33C}" srcOrd="1" destOrd="0" presId="urn:microsoft.com/office/officeart/2005/8/layout/orgChart1"/>
    <dgm:cxn modelId="{5C64FB23-88D4-4911-8441-C5C47D3BCF46}" type="presOf" srcId="{2B7589E7-E8D3-40E2-8305-1AC2374EF375}" destId="{97319872-991C-48DB-B2B8-9EDD6D92A9C9}" srcOrd="0" destOrd="0" presId="urn:microsoft.com/office/officeart/2005/8/layout/orgChart1"/>
    <dgm:cxn modelId="{14D28999-2B0F-4089-9C13-628E72295117}" srcId="{8F890E89-D687-42E9-8AF3-878A23A963C5}" destId="{5BE9340C-8DD5-4826-95DF-5C45BAC29EB8}" srcOrd="0" destOrd="0" parTransId="{2B7589E7-E8D3-40E2-8305-1AC2374EF375}" sibTransId="{82A275B7-3A97-4ECA-8DA5-0911F2F73B9F}"/>
    <dgm:cxn modelId="{299E731B-60E0-44F3-A3C4-76FAB2CAD1DA}" type="presOf" srcId="{5BE9340C-8DD5-4826-95DF-5C45BAC29EB8}" destId="{6C8E214F-6CC3-4B33-AE8F-3515E42496FC}" srcOrd="0" destOrd="0" presId="urn:microsoft.com/office/officeart/2005/8/layout/orgChart1"/>
    <dgm:cxn modelId="{7689286A-18E3-46DD-9703-59FFDEF5BC4D}" type="presOf" srcId="{94633371-89CE-4ECB-81E7-32E6CFCF72F3}" destId="{B753017C-D0BD-4667-80BE-653284D42215}" srcOrd="1" destOrd="0" presId="urn:microsoft.com/office/officeart/2005/8/layout/orgChart1"/>
    <dgm:cxn modelId="{FB4AD6B4-13A6-46E5-9007-B1B822B65B9D}" type="presOf" srcId="{527257C9-817C-42F0-8C64-78653CF6E9DA}" destId="{3B41C191-F8C5-4923-94FD-9E7034BF560C}" srcOrd="0" destOrd="0" presId="urn:microsoft.com/office/officeart/2005/8/layout/orgChart1"/>
    <dgm:cxn modelId="{AF585E78-A439-4EE8-996F-FF5C13A3C3B6}" type="presOf" srcId="{8F890E89-D687-42E9-8AF3-878A23A963C5}" destId="{12F159B9-68D8-4CB1-BB75-39A8FDEF1C10}" srcOrd="0" destOrd="0" presId="urn:microsoft.com/office/officeart/2005/8/layout/orgChart1"/>
    <dgm:cxn modelId="{74EF1A51-BCF9-4F10-BFCB-40F81BEB5697}" srcId="{94633371-89CE-4ECB-81E7-32E6CFCF72F3}" destId="{8F890E89-D687-42E9-8AF3-878A23A963C5}" srcOrd="0" destOrd="0" parTransId="{527257C9-817C-42F0-8C64-78653CF6E9DA}" sibTransId="{65C628C9-3E9A-494B-98E6-9BF734795C49}"/>
    <dgm:cxn modelId="{F5E74F72-39DE-4BE9-85EC-0239843AF6E8}" type="presOf" srcId="{94633371-89CE-4ECB-81E7-32E6CFCF72F3}" destId="{B5EB3791-59F6-4B47-BC2B-4911ADB5E602}" srcOrd="0" destOrd="0" presId="urn:microsoft.com/office/officeart/2005/8/layout/orgChart1"/>
    <dgm:cxn modelId="{C2549492-A094-4B57-AD65-1FC1E2CC2016}" type="presParOf" srcId="{52954EA1-EB4E-468F-BE51-48AB21D43F61}" destId="{055BAC52-509F-4534-B76E-46DD61484798}" srcOrd="0" destOrd="0" presId="urn:microsoft.com/office/officeart/2005/8/layout/orgChart1"/>
    <dgm:cxn modelId="{29CA65BA-33FF-4368-BA0C-9071CD3BBC84}" type="presParOf" srcId="{055BAC52-509F-4534-B76E-46DD61484798}" destId="{4CA13897-2BF9-4D61-91A6-B5E9E026D96D}" srcOrd="0" destOrd="0" presId="urn:microsoft.com/office/officeart/2005/8/layout/orgChart1"/>
    <dgm:cxn modelId="{69B0D04C-84A1-43E5-84D3-2F76D0F2EA9E}" type="presParOf" srcId="{4CA13897-2BF9-4D61-91A6-B5E9E026D96D}" destId="{B5EB3791-59F6-4B47-BC2B-4911ADB5E602}" srcOrd="0" destOrd="0" presId="urn:microsoft.com/office/officeart/2005/8/layout/orgChart1"/>
    <dgm:cxn modelId="{C4476D52-2202-4667-9599-A5E2B775A7A9}" type="presParOf" srcId="{4CA13897-2BF9-4D61-91A6-B5E9E026D96D}" destId="{B753017C-D0BD-4667-80BE-653284D42215}" srcOrd="1" destOrd="0" presId="urn:microsoft.com/office/officeart/2005/8/layout/orgChart1"/>
    <dgm:cxn modelId="{6A3D2674-CBBD-4AD0-9B42-3FB0BD67EC6E}" type="presParOf" srcId="{055BAC52-509F-4534-B76E-46DD61484798}" destId="{D7337A3F-75CA-441E-AA71-AEC33C16A8FF}" srcOrd="1" destOrd="0" presId="urn:microsoft.com/office/officeart/2005/8/layout/orgChart1"/>
    <dgm:cxn modelId="{4EAE67E6-F872-4632-AAB4-07A643FA6E5B}" type="presParOf" srcId="{D7337A3F-75CA-441E-AA71-AEC33C16A8FF}" destId="{3B41C191-F8C5-4923-94FD-9E7034BF560C}" srcOrd="0" destOrd="0" presId="urn:microsoft.com/office/officeart/2005/8/layout/orgChart1"/>
    <dgm:cxn modelId="{C8F1EB40-AE49-4EF5-862D-A6B2AC3E2A7B}" type="presParOf" srcId="{D7337A3F-75CA-441E-AA71-AEC33C16A8FF}" destId="{C73907C0-0689-477A-95E5-189D13DFDA88}" srcOrd="1" destOrd="0" presId="urn:microsoft.com/office/officeart/2005/8/layout/orgChart1"/>
    <dgm:cxn modelId="{E91B81C3-2A1D-499C-BAF1-29E537E4C85E}" type="presParOf" srcId="{C73907C0-0689-477A-95E5-189D13DFDA88}" destId="{B98229A1-E1A3-4B88-93C4-68D821847AC4}" srcOrd="0" destOrd="0" presId="urn:microsoft.com/office/officeart/2005/8/layout/orgChart1"/>
    <dgm:cxn modelId="{359282AE-E047-4E8C-A0C9-6F6ADA523ABF}" type="presParOf" srcId="{B98229A1-E1A3-4B88-93C4-68D821847AC4}" destId="{12F159B9-68D8-4CB1-BB75-39A8FDEF1C10}" srcOrd="0" destOrd="0" presId="urn:microsoft.com/office/officeart/2005/8/layout/orgChart1"/>
    <dgm:cxn modelId="{522AB1C9-2781-416A-A9DC-25674D558317}" type="presParOf" srcId="{B98229A1-E1A3-4B88-93C4-68D821847AC4}" destId="{19604453-C2B7-43F0-8AC8-E86061ABB33C}" srcOrd="1" destOrd="0" presId="urn:microsoft.com/office/officeart/2005/8/layout/orgChart1"/>
    <dgm:cxn modelId="{8AFE6451-52E6-46B3-94B6-E1D2331D65AE}" type="presParOf" srcId="{C73907C0-0689-477A-95E5-189D13DFDA88}" destId="{B479AE6A-B261-43A0-B0D9-A2D89BA2ADD3}" srcOrd="1" destOrd="0" presId="urn:microsoft.com/office/officeart/2005/8/layout/orgChart1"/>
    <dgm:cxn modelId="{05F2B56D-F6B3-4875-AA8D-DA7BF6C47FED}" type="presParOf" srcId="{B479AE6A-B261-43A0-B0D9-A2D89BA2ADD3}" destId="{97319872-991C-48DB-B2B8-9EDD6D92A9C9}" srcOrd="0" destOrd="0" presId="urn:microsoft.com/office/officeart/2005/8/layout/orgChart1"/>
    <dgm:cxn modelId="{84E0A87D-4DC8-4C9E-928D-A8478F4449E6}" type="presParOf" srcId="{B479AE6A-B261-43A0-B0D9-A2D89BA2ADD3}" destId="{BE893450-53CA-4DE1-9394-90C9CF25B9C9}" srcOrd="1" destOrd="0" presId="urn:microsoft.com/office/officeart/2005/8/layout/orgChart1"/>
    <dgm:cxn modelId="{7E64A068-B96E-4430-9A9B-E53A924525EA}" type="presParOf" srcId="{BE893450-53CA-4DE1-9394-90C9CF25B9C9}" destId="{AAFFAC8D-321A-40C4-867C-DEA26237C133}" srcOrd="0" destOrd="0" presId="urn:microsoft.com/office/officeart/2005/8/layout/orgChart1"/>
    <dgm:cxn modelId="{077E0109-1069-4C86-BB4A-2146ED86DDC8}" type="presParOf" srcId="{AAFFAC8D-321A-40C4-867C-DEA26237C133}" destId="{6C8E214F-6CC3-4B33-AE8F-3515E42496FC}" srcOrd="0" destOrd="0" presId="urn:microsoft.com/office/officeart/2005/8/layout/orgChart1"/>
    <dgm:cxn modelId="{72209FB3-7B8B-4C3F-8EC2-6E20EBF3ED9B}" type="presParOf" srcId="{AAFFAC8D-321A-40C4-867C-DEA26237C133}" destId="{98C4D581-0136-4F5C-8F13-9256152AF79F}" srcOrd="1" destOrd="0" presId="urn:microsoft.com/office/officeart/2005/8/layout/orgChart1"/>
    <dgm:cxn modelId="{689751B3-87C2-4BD1-A956-1CC98608A46C}" type="presParOf" srcId="{BE893450-53CA-4DE1-9394-90C9CF25B9C9}" destId="{F8E51201-9D3B-4E1D-8B17-7DAADE81B381}" srcOrd="1" destOrd="0" presId="urn:microsoft.com/office/officeart/2005/8/layout/orgChart1"/>
    <dgm:cxn modelId="{A9D2AEBD-F35F-4B2B-9044-29E19B8EFD90}" type="presParOf" srcId="{BE893450-53CA-4DE1-9394-90C9CF25B9C9}" destId="{3EB8C079-0F51-4D4C-9F83-273550054F5A}" srcOrd="2" destOrd="0" presId="urn:microsoft.com/office/officeart/2005/8/layout/orgChart1"/>
    <dgm:cxn modelId="{02B6B61A-7D7C-45B5-A510-1285A172BC50}" type="presParOf" srcId="{C73907C0-0689-477A-95E5-189D13DFDA88}" destId="{C4C37A9C-99FA-4CDF-89F7-1DBC9955A54C}" srcOrd="2" destOrd="0" presId="urn:microsoft.com/office/officeart/2005/8/layout/orgChart1"/>
    <dgm:cxn modelId="{665825C3-AA3D-4FFE-B068-4D59CFB0593D}" type="presParOf" srcId="{055BAC52-509F-4534-B76E-46DD61484798}" destId="{97F5A674-9690-483C-A26B-37449420A00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9BEA8B-47F1-4916-997F-D45F4D7346B8}">
      <dsp:nvSpPr>
        <dsp:cNvPr id="0" name=""/>
        <dsp:cNvSpPr/>
      </dsp:nvSpPr>
      <dsp:spPr>
        <a:xfrm>
          <a:off x="5446815" y="3556412"/>
          <a:ext cx="91440" cy="6170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1707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583E54-EBBB-4076-9E01-E8801909B2C0}">
      <dsp:nvSpPr>
        <dsp:cNvPr id="0" name=""/>
        <dsp:cNvSpPr/>
      </dsp:nvSpPr>
      <dsp:spPr>
        <a:xfrm>
          <a:off x="3714775" y="1470115"/>
          <a:ext cx="1777759" cy="6170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536"/>
              </a:lnTo>
              <a:lnTo>
                <a:pt x="1777759" y="308536"/>
              </a:lnTo>
              <a:lnTo>
                <a:pt x="1777759" y="61707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D4EF7D-8D1A-4011-ADD5-997B94151B53}">
      <dsp:nvSpPr>
        <dsp:cNvPr id="0" name=""/>
        <dsp:cNvSpPr/>
      </dsp:nvSpPr>
      <dsp:spPr>
        <a:xfrm>
          <a:off x="1891296" y="3556412"/>
          <a:ext cx="91440" cy="6170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1707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35B99B-329F-4CEB-8CF4-EC9B184C49DD}">
      <dsp:nvSpPr>
        <dsp:cNvPr id="0" name=""/>
        <dsp:cNvSpPr/>
      </dsp:nvSpPr>
      <dsp:spPr>
        <a:xfrm>
          <a:off x="1937016" y="1470115"/>
          <a:ext cx="1777759" cy="617073"/>
        </a:xfrm>
        <a:custGeom>
          <a:avLst/>
          <a:gdLst/>
          <a:ahLst/>
          <a:cxnLst/>
          <a:rect l="0" t="0" r="0" b="0"/>
          <a:pathLst>
            <a:path>
              <a:moveTo>
                <a:pt x="1777759" y="0"/>
              </a:moveTo>
              <a:lnTo>
                <a:pt x="1777759" y="308536"/>
              </a:lnTo>
              <a:lnTo>
                <a:pt x="0" y="308536"/>
              </a:lnTo>
              <a:lnTo>
                <a:pt x="0" y="61707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468FB0-5164-4C79-BA69-F25ACF8D5E91}">
      <dsp:nvSpPr>
        <dsp:cNvPr id="0" name=""/>
        <dsp:cNvSpPr/>
      </dsp:nvSpPr>
      <dsp:spPr>
        <a:xfrm>
          <a:off x="2245553" y="892"/>
          <a:ext cx="2938445" cy="146922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CONTRATAÇÕES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(art. 37, XXI, CF/88)</a:t>
          </a:r>
          <a:endParaRPr kumimoji="0" lang="pt-BR" sz="2400" b="0" i="0" u="none" strike="noStrike" kern="1200" cap="none" normalizeH="0" baseline="0" dirty="0" smtClean="0">
            <a:ln/>
            <a:effectLst/>
          </a:endParaRPr>
        </a:p>
      </dsp:txBody>
      <dsp:txXfrm>
        <a:off x="2245553" y="892"/>
        <a:ext cx="2938445" cy="1469222"/>
      </dsp:txXfrm>
    </dsp:sp>
    <dsp:sp modelId="{8B5C23D2-820B-4D69-8B16-26F6AE659EE5}">
      <dsp:nvSpPr>
        <dsp:cNvPr id="0" name=""/>
        <dsp:cNvSpPr/>
      </dsp:nvSpPr>
      <dsp:spPr>
        <a:xfrm>
          <a:off x="467793" y="2087189"/>
          <a:ext cx="2938445" cy="146922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LICITAÇÃO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(regra)</a:t>
          </a:r>
          <a:endParaRPr kumimoji="0" lang="pt-BR" sz="2400" b="0" i="0" u="none" strike="noStrike" kern="1200" cap="none" normalizeH="0" baseline="0" dirty="0" smtClean="0">
            <a:ln/>
            <a:effectLst/>
          </a:endParaRPr>
        </a:p>
      </dsp:txBody>
      <dsp:txXfrm>
        <a:off x="467793" y="2087189"/>
        <a:ext cx="2938445" cy="1469222"/>
      </dsp:txXfrm>
    </dsp:sp>
    <dsp:sp modelId="{A714C5ED-38B3-462F-849F-14F16AF064D6}">
      <dsp:nvSpPr>
        <dsp:cNvPr id="0" name=""/>
        <dsp:cNvSpPr/>
      </dsp:nvSpPr>
      <dsp:spPr>
        <a:xfrm>
          <a:off x="467793" y="4173486"/>
          <a:ext cx="2938445" cy="146922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Concorrência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Tomada de Preços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Convite - Concurso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Pregão</a:t>
          </a:r>
          <a:endParaRPr kumimoji="0" lang="pt-BR" sz="2400" b="0" i="0" u="none" strike="noStrike" kern="1200" cap="none" normalizeH="0" baseline="0" dirty="0" smtClean="0">
            <a:ln/>
            <a:effectLst/>
          </a:endParaRPr>
        </a:p>
      </dsp:txBody>
      <dsp:txXfrm>
        <a:off x="467793" y="4173486"/>
        <a:ext cx="2938445" cy="1469222"/>
      </dsp:txXfrm>
    </dsp:sp>
    <dsp:sp modelId="{3163CBC4-DE18-4D9E-939F-99FF1FFEFEA0}">
      <dsp:nvSpPr>
        <dsp:cNvPr id="0" name=""/>
        <dsp:cNvSpPr/>
      </dsp:nvSpPr>
      <dsp:spPr>
        <a:xfrm>
          <a:off x="4023312" y="2087189"/>
          <a:ext cx="2938445" cy="146922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CONTRATAÇÃO DIRETA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(exceção)</a:t>
          </a:r>
          <a:endParaRPr kumimoji="0" lang="pt-BR" sz="2400" b="0" i="0" u="none" strike="noStrike" kern="1200" cap="none" normalizeH="0" baseline="0" dirty="0" smtClean="0">
            <a:ln/>
            <a:effectLst/>
          </a:endParaRPr>
        </a:p>
      </dsp:txBody>
      <dsp:txXfrm>
        <a:off x="4023312" y="2087189"/>
        <a:ext cx="2938445" cy="1469222"/>
      </dsp:txXfrm>
    </dsp:sp>
    <dsp:sp modelId="{98F00810-3EBE-41A5-B66C-2C150F3C8567}">
      <dsp:nvSpPr>
        <dsp:cNvPr id="0" name=""/>
        <dsp:cNvSpPr/>
      </dsp:nvSpPr>
      <dsp:spPr>
        <a:xfrm>
          <a:off x="4023312" y="4173486"/>
          <a:ext cx="2938445" cy="146922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Inexigibilidade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400" b="0" i="0" u="none" strike="noStrike" kern="1200" cap="none" normalizeH="0" baseline="0" smtClean="0">
              <a:ln/>
              <a:effectLst/>
            </a:rPr>
            <a:t>Dispensa de Licitação</a:t>
          </a:r>
          <a:endParaRPr kumimoji="0" lang="pt-BR" sz="2400" b="0" i="0" u="none" strike="noStrike" kern="1200" cap="none" normalizeH="0" baseline="0" dirty="0" smtClean="0">
            <a:ln/>
            <a:effectLst/>
          </a:endParaRPr>
        </a:p>
      </dsp:txBody>
      <dsp:txXfrm>
        <a:off x="4023312" y="4173486"/>
        <a:ext cx="2938445" cy="14692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C7E45E-FC85-43FE-BCC3-532B187C5AF4}">
      <dsp:nvSpPr>
        <dsp:cNvPr id="0" name=""/>
        <dsp:cNvSpPr/>
      </dsp:nvSpPr>
      <dsp:spPr>
        <a:xfrm>
          <a:off x="1116013" y="860736"/>
          <a:ext cx="258081" cy="32346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34626"/>
              </a:lnTo>
              <a:lnTo>
                <a:pt x="258081" y="32346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298BA3-E477-47B0-BFD9-95ABACCB5338}">
      <dsp:nvSpPr>
        <dsp:cNvPr id="0" name=""/>
        <dsp:cNvSpPr/>
      </dsp:nvSpPr>
      <dsp:spPr>
        <a:xfrm>
          <a:off x="1116013" y="860736"/>
          <a:ext cx="258081" cy="20130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3038"/>
              </a:lnTo>
              <a:lnTo>
                <a:pt x="258081" y="20130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27CA10-D968-4CEE-A67A-06E7C812253B}">
      <dsp:nvSpPr>
        <dsp:cNvPr id="0" name=""/>
        <dsp:cNvSpPr/>
      </dsp:nvSpPr>
      <dsp:spPr>
        <a:xfrm>
          <a:off x="1116013" y="860736"/>
          <a:ext cx="258081" cy="7914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1451"/>
              </a:lnTo>
              <a:lnTo>
                <a:pt x="258081" y="7914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6065C5-7784-4114-A19A-4B245CBB8943}">
      <dsp:nvSpPr>
        <dsp:cNvPr id="0" name=""/>
        <dsp:cNvSpPr/>
      </dsp:nvSpPr>
      <dsp:spPr>
        <a:xfrm>
          <a:off x="943958" y="463"/>
          <a:ext cx="1720546" cy="860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200" b="1" i="0" u="none" strike="noStrike" kern="1200" cap="none" normalizeH="0" baseline="0" smtClean="0">
              <a:ln>
                <a:noFill/>
              </a:ln>
              <a:solidFill>
                <a:srgbClr val="FFFF00"/>
              </a:solidFill>
              <a:effectLst/>
              <a:cs typeface="Arial" charset="0"/>
            </a:rPr>
            <a:t>VALOR</a:t>
          </a:r>
          <a:endParaRPr kumimoji="0" lang="en-US" sz="2200" b="1" i="0" u="none" strike="noStrike" kern="1200" cap="none" normalizeH="0" baseline="0" smtClean="0">
            <a:ln>
              <a:noFill/>
            </a:ln>
            <a:solidFill>
              <a:srgbClr val="FFFF00"/>
            </a:solidFill>
            <a:effectLst/>
            <a:cs typeface="Arial" charset="0"/>
          </a:endParaRPr>
        </a:p>
      </dsp:txBody>
      <dsp:txXfrm>
        <a:off x="943958" y="463"/>
        <a:ext cx="1720546" cy="860273"/>
      </dsp:txXfrm>
    </dsp:sp>
    <dsp:sp modelId="{6D670DF1-F5D9-471D-97EB-219A3E0DEA8C}">
      <dsp:nvSpPr>
        <dsp:cNvPr id="0" name=""/>
        <dsp:cNvSpPr/>
      </dsp:nvSpPr>
      <dsp:spPr>
        <a:xfrm>
          <a:off x="1374095" y="1222051"/>
          <a:ext cx="1720546" cy="860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*</a:t>
          </a:r>
          <a:r>
            <a:rPr kumimoji="0" lang="pt-BR" sz="2200" b="0" i="0" u="none" strike="noStrike" kern="1200" cap="none" normalizeH="0" baseline="0" smtClean="0">
              <a:ln>
                <a:noFill/>
              </a:ln>
              <a:solidFill>
                <a:srgbClr val="140E0E"/>
              </a:solidFill>
              <a:effectLst/>
              <a:cs typeface="Arial" charset="0"/>
            </a:rPr>
            <a:t>Concorrência</a:t>
          </a:r>
          <a:endParaRPr kumimoji="0" lang="en-US" sz="2200" b="0" i="0" u="none" strike="noStrike" kern="1200" cap="none" normalizeH="0" baseline="0" smtClean="0">
            <a:ln>
              <a:noFill/>
            </a:ln>
            <a:solidFill>
              <a:srgbClr val="140E0E"/>
            </a:solidFill>
            <a:effectLst/>
            <a:cs typeface="Arial" charset="0"/>
          </a:endParaRPr>
        </a:p>
      </dsp:txBody>
      <dsp:txXfrm>
        <a:off x="1374095" y="1222051"/>
        <a:ext cx="1720546" cy="860273"/>
      </dsp:txXfrm>
    </dsp:sp>
    <dsp:sp modelId="{49D7AEBF-3D97-4380-AF16-D9E61143C1AE}">
      <dsp:nvSpPr>
        <dsp:cNvPr id="0" name=""/>
        <dsp:cNvSpPr/>
      </dsp:nvSpPr>
      <dsp:spPr>
        <a:xfrm>
          <a:off x="1374095" y="2443638"/>
          <a:ext cx="1720546" cy="860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200" b="0" i="0" u="none" strike="noStrike" kern="1200" cap="none" normalizeH="0" baseline="0" smtClean="0">
              <a:ln>
                <a:noFill/>
              </a:ln>
              <a:solidFill>
                <a:srgbClr val="140E0E"/>
              </a:solidFill>
              <a:effectLst/>
              <a:cs typeface="Arial" charset="0"/>
            </a:rPr>
            <a:t>Tomada de Preços</a:t>
          </a:r>
          <a:endParaRPr kumimoji="0" lang="en-US" sz="2200" b="0" i="0" u="none" strike="noStrike" kern="1200" cap="none" normalizeH="0" baseline="0" smtClean="0">
            <a:ln>
              <a:noFill/>
            </a:ln>
            <a:solidFill>
              <a:srgbClr val="140E0E"/>
            </a:solidFill>
            <a:effectLst/>
            <a:cs typeface="Arial" charset="0"/>
          </a:endParaRPr>
        </a:p>
      </dsp:txBody>
      <dsp:txXfrm>
        <a:off x="1374095" y="2443638"/>
        <a:ext cx="1720546" cy="860273"/>
      </dsp:txXfrm>
    </dsp:sp>
    <dsp:sp modelId="{5065A834-F822-4BBA-8AC1-1697C446426D}">
      <dsp:nvSpPr>
        <dsp:cNvPr id="0" name=""/>
        <dsp:cNvSpPr/>
      </dsp:nvSpPr>
      <dsp:spPr>
        <a:xfrm>
          <a:off x="1374095" y="3665226"/>
          <a:ext cx="1720546" cy="860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200" b="0" i="0" u="none" strike="noStrike" kern="1200" cap="none" normalizeH="0" baseline="0" smtClean="0">
              <a:ln>
                <a:noFill/>
              </a:ln>
              <a:solidFill>
                <a:srgbClr val="140E0E"/>
              </a:solidFill>
              <a:effectLst/>
              <a:cs typeface="Arial" charset="0"/>
            </a:rPr>
            <a:t>Convite</a:t>
          </a:r>
          <a:endParaRPr kumimoji="0" lang="en-US" sz="2200" b="0" i="0" u="none" strike="noStrike" kern="1200" cap="none" normalizeH="0" baseline="0" smtClean="0">
            <a:ln>
              <a:noFill/>
            </a:ln>
            <a:solidFill>
              <a:srgbClr val="140E0E"/>
            </a:solidFill>
            <a:effectLst/>
            <a:cs typeface="Arial" charset="0"/>
          </a:endParaRPr>
        </a:p>
      </dsp:txBody>
      <dsp:txXfrm>
        <a:off x="1374095" y="3665226"/>
        <a:ext cx="1720546" cy="8602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4E741D-8CA3-46FE-8C3D-23C1598AF3F0}">
      <dsp:nvSpPr>
        <dsp:cNvPr id="0" name=""/>
        <dsp:cNvSpPr/>
      </dsp:nvSpPr>
      <dsp:spPr>
        <a:xfrm>
          <a:off x="2664504" y="860735"/>
          <a:ext cx="258081" cy="3234626"/>
        </a:xfrm>
        <a:custGeom>
          <a:avLst/>
          <a:gdLst/>
          <a:ahLst/>
          <a:cxnLst/>
          <a:rect l="0" t="0" r="0" b="0"/>
          <a:pathLst>
            <a:path>
              <a:moveTo>
                <a:pt x="258081" y="0"/>
              </a:moveTo>
              <a:lnTo>
                <a:pt x="258081" y="3234626"/>
              </a:lnTo>
              <a:lnTo>
                <a:pt x="0" y="32346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F2712B-D358-4F47-9339-B684BDE55370}">
      <dsp:nvSpPr>
        <dsp:cNvPr id="0" name=""/>
        <dsp:cNvSpPr/>
      </dsp:nvSpPr>
      <dsp:spPr>
        <a:xfrm>
          <a:off x="2664504" y="860735"/>
          <a:ext cx="258081" cy="2013038"/>
        </a:xfrm>
        <a:custGeom>
          <a:avLst/>
          <a:gdLst/>
          <a:ahLst/>
          <a:cxnLst/>
          <a:rect l="0" t="0" r="0" b="0"/>
          <a:pathLst>
            <a:path>
              <a:moveTo>
                <a:pt x="258081" y="0"/>
              </a:moveTo>
              <a:lnTo>
                <a:pt x="258081" y="2013038"/>
              </a:lnTo>
              <a:lnTo>
                <a:pt x="0" y="20130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5DEFE9-3D1F-4AE2-A958-B39F810E92FA}">
      <dsp:nvSpPr>
        <dsp:cNvPr id="0" name=""/>
        <dsp:cNvSpPr/>
      </dsp:nvSpPr>
      <dsp:spPr>
        <a:xfrm>
          <a:off x="2664504" y="860735"/>
          <a:ext cx="258081" cy="791451"/>
        </a:xfrm>
        <a:custGeom>
          <a:avLst/>
          <a:gdLst/>
          <a:ahLst/>
          <a:cxnLst/>
          <a:rect l="0" t="0" r="0" b="0"/>
          <a:pathLst>
            <a:path>
              <a:moveTo>
                <a:pt x="258081" y="0"/>
              </a:moveTo>
              <a:lnTo>
                <a:pt x="258081" y="791451"/>
              </a:lnTo>
              <a:lnTo>
                <a:pt x="0" y="7914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25535A-1970-4313-A20E-5A6612C56469}">
      <dsp:nvSpPr>
        <dsp:cNvPr id="0" name=""/>
        <dsp:cNvSpPr/>
      </dsp:nvSpPr>
      <dsp:spPr>
        <a:xfrm>
          <a:off x="1374095" y="462"/>
          <a:ext cx="1720546" cy="860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3200" b="1" i="0" u="none" strike="noStrike" kern="1200" cap="none" normalizeH="0" baseline="0" smtClean="0">
              <a:ln>
                <a:noFill/>
              </a:ln>
              <a:solidFill>
                <a:srgbClr val="FFFF00"/>
              </a:solidFill>
              <a:effectLst/>
              <a:cs typeface="Arial" charset="0"/>
            </a:rPr>
            <a:t>OBJETO</a:t>
          </a:r>
          <a:endParaRPr kumimoji="0" lang="en-US" sz="3200" b="1" i="0" u="none" strike="noStrike" kern="1200" cap="none" normalizeH="0" baseline="0" smtClean="0">
            <a:ln>
              <a:noFill/>
            </a:ln>
            <a:solidFill>
              <a:srgbClr val="FFFF00"/>
            </a:solidFill>
            <a:effectLst/>
            <a:cs typeface="Arial" charset="0"/>
          </a:endParaRPr>
        </a:p>
      </dsp:txBody>
      <dsp:txXfrm>
        <a:off x="1374095" y="462"/>
        <a:ext cx="1720546" cy="860273"/>
      </dsp:txXfrm>
    </dsp:sp>
    <dsp:sp modelId="{23369242-EA1A-4F87-A9FB-16D6C4E445FD}">
      <dsp:nvSpPr>
        <dsp:cNvPr id="0" name=""/>
        <dsp:cNvSpPr/>
      </dsp:nvSpPr>
      <dsp:spPr>
        <a:xfrm>
          <a:off x="943958" y="1222050"/>
          <a:ext cx="1720546" cy="860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3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Concurso</a:t>
          </a:r>
          <a:endParaRPr kumimoji="0" lang="en-US" sz="3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sp:txBody>
      <dsp:txXfrm>
        <a:off x="943958" y="1222050"/>
        <a:ext cx="1720546" cy="860273"/>
      </dsp:txXfrm>
    </dsp:sp>
    <dsp:sp modelId="{EA735ADB-8703-4FCD-B8F9-85A35A10EC14}">
      <dsp:nvSpPr>
        <dsp:cNvPr id="0" name=""/>
        <dsp:cNvSpPr/>
      </dsp:nvSpPr>
      <dsp:spPr>
        <a:xfrm>
          <a:off x="943958" y="2443638"/>
          <a:ext cx="1720546" cy="860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3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Leilão</a:t>
          </a:r>
          <a:endParaRPr kumimoji="0" lang="en-US" sz="3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sp:txBody>
      <dsp:txXfrm>
        <a:off x="943958" y="2443638"/>
        <a:ext cx="1720546" cy="860273"/>
      </dsp:txXfrm>
    </dsp:sp>
    <dsp:sp modelId="{0496DF93-4D8E-4D3B-B2CE-4B5BB82B090E}">
      <dsp:nvSpPr>
        <dsp:cNvPr id="0" name=""/>
        <dsp:cNvSpPr/>
      </dsp:nvSpPr>
      <dsp:spPr>
        <a:xfrm>
          <a:off x="943958" y="3665226"/>
          <a:ext cx="1720546" cy="860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3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Pregão</a:t>
          </a:r>
          <a:endParaRPr kumimoji="0" lang="en-US" sz="3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sp:txBody>
      <dsp:txXfrm>
        <a:off x="943958" y="3665226"/>
        <a:ext cx="1720546" cy="8602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DD3B0-7191-4062-B7EB-5140F2572356}">
      <dsp:nvSpPr>
        <dsp:cNvPr id="0" name=""/>
        <dsp:cNvSpPr/>
      </dsp:nvSpPr>
      <dsp:spPr>
        <a:xfrm>
          <a:off x="4901731" y="2371682"/>
          <a:ext cx="91440" cy="41134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34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04456D-32AA-4A68-9BCE-6BE1E6200577}">
      <dsp:nvSpPr>
        <dsp:cNvPr id="0" name=""/>
        <dsp:cNvSpPr/>
      </dsp:nvSpPr>
      <dsp:spPr>
        <a:xfrm>
          <a:off x="3762375" y="980930"/>
          <a:ext cx="1185076" cy="4113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674"/>
              </a:lnTo>
              <a:lnTo>
                <a:pt x="1185076" y="205674"/>
              </a:lnTo>
              <a:lnTo>
                <a:pt x="1185076" y="4113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533E28-E11D-4B3F-90B3-3A047B996CA3}">
      <dsp:nvSpPr>
        <dsp:cNvPr id="0" name=""/>
        <dsp:cNvSpPr/>
      </dsp:nvSpPr>
      <dsp:spPr>
        <a:xfrm>
          <a:off x="2531578" y="2371682"/>
          <a:ext cx="91440" cy="41134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34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82D1B-AAAF-481C-A940-67E9D9E5169D}">
      <dsp:nvSpPr>
        <dsp:cNvPr id="0" name=""/>
        <dsp:cNvSpPr/>
      </dsp:nvSpPr>
      <dsp:spPr>
        <a:xfrm>
          <a:off x="2577298" y="980930"/>
          <a:ext cx="1185076" cy="411349"/>
        </a:xfrm>
        <a:custGeom>
          <a:avLst/>
          <a:gdLst/>
          <a:ahLst/>
          <a:cxnLst/>
          <a:rect l="0" t="0" r="0" b="0"/>
          <a:pathLst>
            <a:path>
              <a:moveTo>
                <a:pt x="1185076" y="0"/>
              </a:moveTo>
              <a:lnTo>
                <a:pt x="1185076" y="205674"/>
              </a:lnTo>
              <a:lnTo>
                <a:pt x="0" y="205674"/>
              </a:lnTo>
              <a:lnTo>
                <a:pt x="0" y="4113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5E2E89-8767-4B23-A077-ED61F4442024}">
      <dsp:nvSpPr>
        <dsp:cNvPr id="0" name=""/>
        <dsp:cNvSpPr/>
      </dsp:nvSpPr>
      <dsp:spPr>
        <a:xfrm>
          <a:off x="2782972" y="1528"/>
          <a:ext cx="1958804" cy="9794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LICITAÇÕES</a:t>
          </a:r>
          <a:endParaRPr kumimoji="0" lang="en-US" sz="2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sp:txBody>
      <dsp:txXfrm>
        <a:off x="2782972" y="1528"/>
        <a:ext cx="1958804" cy="979402"/>
      </dsp:txXfrm>
    </dsp:sp>
    <dsp:sp modelId="{ED5CD7E0-8388-47B6-9212-E53E18024DAA}">
      <dsp:nvSpPr>
        <dsp:cNvPr id="0" name=""/>
        <dsp:cNvSpPr/>
      </dsp:nvSpPr>
      <dsp:spPr>
        <a:xfrm>
          <a:off x="1597895" y="1392279"/>
          <a:ext cx="1958804" cy="9794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Fase INTERNA</a:t>
          </a:r>
          <a:endParaRPr kumimoji="0" lang="en-US" sz="2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sp:txBody>
      <dsp:txXfrm>
        <a:off x="1597895" y="1392279"/>
        <a:ext cx="1958804" cy="979402"/>
      </dsp:txXfrm>
    </dsp:sp>
    <dsp:sp modelId="{C5025FCB-92DF-48B5-A8C1-80B8D1C2A6C0}">
      <dsp:nvSpPr>
        <dsp:cNvPr id="0" name=""/>
        <dsp:cNvSpPr/>
      </dsp:nvSpPr>
      <dsp:spPr>
        <a:xfrm>
          <a:off x="1597895" y="2783031"/>
          <a:ext cx="1958804" cy="9794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Pedido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Edital</a:t>
          </a:r>
          <a:endParaRPr kumimoji="0" lang="en-US" sz="2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sp:txBody>
      <dsp:txXfrm>
        <a:off x="1597895" y="2783031"/>
        <a:ext cx="1958804" cy="979402"/>
      </dsp:txXfrm>
    </dsp:sp>
    <dsp:sp modelId="{87A25380-449A-4EF8-8F5F-E41C0A87F2DC}">
      <dsp:nvSpPr>
        <dsp:cNvPr id="0" name=""/>
        <dsp:cNvSpPr/>
      </dsp:nvSpPr>
      <dsp:spPr>
        <a:xfrm>
          <a:off x="3968049" y="1392279"/>
          <a:ext cx="1958804" cy="9794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Fase EXTERNA</a:t>
          </a:r>
          <a:endParaRPr kumimoji="0" lang="en-US" sz="2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sp:txBody>
      <dsp:txXfrm>
        <a:off x="3968049" y="1392279"/>
        <a:ext cx="1958804" cy="979402"/>
      </dsp:txXfrm>
    </dsp:sp>
    <dsp:sp modelId="{78885D55-C620-41F1-9E26-76E8D0AD9D1B}">
      <dsp:nvSpPr>
        <dsp:cNvPr id="0" name=""/>
        <dsp:cNvSpPr/>
      </dsp:nvSpPr>
      <dsp:spPr>
        <a:xfrm>
          <a:off x="3968049" y="2783031"/>
          <a:ext cx="1958804" cy="9794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Divulgação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Homologação</a:t>
          </a:r>
          <a:endParaRPr kumimoji="0" lang="en-US" sz="2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sp:txBody>
      <dsp:txXfrm>
        <a:off x="3968049" y="2783031"/>
        <a:ext cx="1958804" cy="9794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E2481-728A-4B25-A2D5-457CF3C14CC9}">
      <dsp:nvSpPr>
        <dsp:cNvPr id="0" name=""/>
        <dsp:cNvSpPr/>
      </dsp:nvSpPr>
      <dsp:spPr>
        <a:xfrm>
          <a:off x="3104673" y="3674800"/>
          <a:ext cx="91440" cy="6371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71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544C91-8618-4C40-A67B-49860DAAFFD5}">
      <dsp:nvSpPr>
        <dsp:cNvPr id="0" name=""/>
        <dsp:cNvSpPr/>
      </dsp:nvSpPr>
      <dsp:spPr>
        <a:xfrm>
          <a:off x="3104673" y="1520480"/>
          <a:ext cx="91440" cy="6371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71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F68AFC-DD36-4295-A32C-8018241C90A2}">
      <dsp:nvSpPr>
        <dsp:cNvPr id="0" name=""/>
        <dsp:cNvSpPr/>
      </dsp:nvSpPr>
      <dsp:spPr>
        <a:xfrm>
          <a:off x="1633266" y="3354"/>
          <a:ext cx="3034253" cy="15171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Fase INTERNA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Art. 38, </a:t>
          </a:r>
          <a:r>
            <a:rPr kumimoji="0" lang="pt-BR" sz="2000" b="0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caput,</a:t>
          </a:r>
          <a:r>
            <a:rPr kumimoji="0" lang="pt-BR" sz="2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 8666/93</a:t>
          </a:r>
          <a:endParaRPr kumimoji="0" lang="en-US" sz="20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sp:txBody>
      <dsp:txXfrm>
        <a:off x="1633266" y="3354"/>
        <a:ext cx="3034253" cy="1517126"/>
      </dsp:txXfrm>
    </dsp:sp>
    <dsp:sp modelId="{B40FA5FD-35FA-4AA5-B94A-5BDBAD7FE30A}">
      <dsp:nvSpPr>
        <dsp:cNvPr id="0" name=""/>
        <dsp:cNvSpPr/>
      </dsp:nvSpPr>
      <dsp:spPr>
        <a:xfrm>
          <a:off x="1633266" y="2157674"/>
          <a:ext cx="3034253" cy="15171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PEDIDO - Motivado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OBJETO – Projeto Básico, Planilhas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ORÇAMENTO - Preços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AUTORIZAÇÃO</a:t>
          </a:r>
          <a:endParaRPr kumimoji="0" lang="en-US" sz="20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sp:txBody>
      <dsp:txXfrm>
        <a:off x="1633266" y="2157674"/>
        <a:ext cx="3034253" cy="1517126"/>
      </dsp:txXfrm>
    </dsp:sp>
    <dsp:sp modelId="{CD6F81B8-E268-49A6-86DC-3985D306F094}">
      <dsp:nvSpPr>
        <dsp:cNvPr id="0" name=""/>
        <dsp:cNvSpPr/>
      </dsp:nvSpPr>
      <dsp:spPr>
        <a:xfrm>
          <a:off x="1633266" y="4311994"/>
          <a:ext cx="3034253" cy="15171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EDITAL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ASSESSORIA JURÍDICA</a:t>
          </a:r>
          <a:endParaRPr kumimoji="0" lang="en-US" sz="20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</dsp:txBody>
      <dsp:txXfrm>
        <a:off x="1633266" y="4311994"/>
        <a:ext cx="3034253" cy="151712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03BA5A-99A3-4667-A847-8753093EE95A}">
      <dsp:nvSpPr>
        <dsp:cNvPr id="0" name=""/>
        <dsp:cNvSpPr/>
      </dsp:nvSpPr>
      <dsp:spPr>
        <a:xfrm>
          <a:off x="2520155" y="661363"/>
          <a:ext cx="799385" cy="2774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736"/>
              </a:lnTo>
              <a:lnTo>
                <a:pt x="799385" y="138736"/>
              </a:lnTo>
              <a:lnTo>
                <a:pt x="799385" y="2774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A6090A-10F5-44BF-B74B-B2B72003DFFA}">
      <dsp:nvSpPr>
        <dsp:cNvPr id="0" name=""/>
        <dsp:cNvSpPr/>
      </dsp:nvSpPr>
      <dsp:spPr>
        <a:xfrm>
          <a:off x="1720770" y="661363"/>
          <a:ext cx="799385" cy="277472"/>
        </a:xfrm>
        <a:custGeom>
          <a:avLst/>
          <a:gdLst/>
          <a:ahLst/>
          <a:cxnLst/>
          <a:rect l="0" t="0" r="0" b="0"/>
          <a:pathLst>
            <a:path>
              <a:moveTo>
                <a:pt x="799385" y="0"/>
              </a:moveTo>
              <a:lnTo>
                <a:pt x="799385" y="138736"/>
              </a:lnTo>
              <a:lnTo>
                <a:pt x="0" y="138736"/>
              </a:lnTo>
              <a:lnTo>
                <a:pt x="0" y="2774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001759-EB07-455F-A444-62361925FD14}">
      <dsp:nvSpPr>
        <dsp:cNvPr id="0" name=""/>
        <dsp:cNvSpPr/>
      </dsp:nvSpPr>
      <dsp:spPr>
        <a:xfrm>
          <a:off x="1859507" y="714"/>
          <a:ext cx="1321297" cy="660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17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cs typeface="Arial" charset="0"/>
            </a:rPr>
            <a:t>PROGRAMA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17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cs typeface="Arial" charset="0"/>
            </a:rPr>
            <a:t>de Governo</a:t>
          </a:r>
          <a:endParaRPr kumimoji="0" lang="pt-BR" sz="17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1859507" y="714"/>
        <a:ext cx="1321297" cy="660648"/>
      </dsp:txXfrm>
    </dsp:sp>
    <dsp:sp modelId="{AF697ABA-8164-49BC-8CFA-38289026892A}">
      <dsp:nvSpPr>
        <dsp:cNvPr id="0" name=""/>
        <dsp:cNvSpPr/>
      </dsp:nvSpPr>
      <dsp:spPr>
        <a:xfrm>
          <a:off x="1060122" y="938836"/>
          <a:ext cx="1321297" cy="660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pt-BR" sz="1700" b="0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17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cs typeface="Arial" charset="0"/>
            </a:rPr>
            <a:t>PROJETOS</a:t>
          </a:r>
          <a:endParaRPr kumimoji="0" lang="pt-BR" sz="17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1060122" y="938836"/>
        <a:ext cx="1321297" cy="660648"/>
      </dsp:txXfrm>
    </dsp:sp>
    <dsp:sp modelId="{397E855D-C479-4D51-847E-78F8F51272ED}">
      <dsp:nvSpPr>
        <dsp:cNvPr id="0" name=""/>
        <dsp:cNvSpPr/>
      </dsp:nvSpPr>
      <dsp:spPr>
        <a:xfrm>
          <a:off x="2658892" y="938836"/>
          <a:ext cx="1321297" cy="660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pt-BR" sz="1700" b="0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17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cs typeface="Arial" charset="0"/>
            </a:rPr>
            <a:t>ATIVIDADES</a:t>
          </a:r>
          <a:endParaRPr kumimoji="0" lang="pt-BR" sz="17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2658892" y="938836"/>
        <a:ext cx="1321297" cy="66064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319872-991C-48DB-B2B8-9EDD6D92A9C9}">
      <dsp:nvSpPr>
        <dsp:cNvPr id="0" name=""/>
        <dsp:cNvSpPr/>
      </dsp:nvSpPr>
      <dsp:spPr>
        <a:xfrm>
          <a:off x="3794479" y="1754574"/>
          <a:ext cx="91440" cy="3578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78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41C191-F8C5-4923-94FD-9E7034BF560C}">
      <dsp:nvSpPr>
        <dsp:cNvPr id="0" name=""/>
        <dsp:cNvSpPr/>
      </dsp:nvSpPr>
      <dsp:spPr>
        <a:xfrm>
          <a:off x="3794479" y="854226"/>
          <a:ext cx="91440" cy="3578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78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EB3791-59F6-4B47-BC2B-4911ADB5E602}">
      <dsp:nvSpPr>
        <dsp:cNvPr id="0" name=""/>
        <dsp:cNvSpPr/>
      </dsp:nvSpPr>
      <dsp:spPr>
        <a:xfrm>
          <a:off x="183946" y="2229"/>
          <a:ext cx="7312506" cy="851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500" b="1" i="0" u="none" strike="noStrike" kern="1200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PROJETO (OBJETIVO – O QUE SE PRETENDE)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500" b="0" i="0" u="none" strike="noStrike" kern="1200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Melhorar o atendimento aos pacientes da POC</a:t>
          </a:r>
          <a:endParaRPr kumimoji="0" lang="pt-BR" sz="2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183946" y="2229"/>
        <a:ext cx="7312506" cy="851997"/>
      </dsp:txXfrm>
    </dsp:sp>
    <dsp:sp modelId="{12F159B9-68D8-4CB1-BB75-39A8FDEF1C10}">
      <dsp:nvSpPr>
        <dsp:cNvPr id="0" name=""/>
        <dsp:cNvSpPr/>
      </dsp:nvSpPr>
      <dsp:spPr>
        <a:xfrm>
          <a:off x="108289" y="1212065"/>
          <a:ext cx="7463820" cy="5425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500" b="1" i="0" u="none" strike="noStrike" kern="1200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AÇÕES</a:t>
          </a:r>
          <a:endParaRPr kumimoji="0" lang="pt-BR" sz="2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108289" y="1212065"/>
        <a:ext cx="7463820" cy="542509"/>
      </dsp:txXfrm>
    </dsp:sp>
    <dsp:sp modelId="{6C8E214F-6CC3-4B33-AE8F-3515E42496FC}">
      <dsp:nvSpPr>
        <dsp:cNvPr id="0" name=""/>
        <dsp:cNvSpPr/>
      </dsp:nvSpPr>
      <dsp:spPr>
        <a:xfrm>
          <a:off x="108289" y="2112413"/>
          <a:ext cx="7463820" cy="17916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500" b="0" i="0" u="none" strike="noStrike" kern="1200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Ação 01 = Aquisição de macas, camas hospitalares, cadeiras de banho, cadeiras de rodas, suporte metálico para soro, pipetas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2500" b="0" i="0" u="none" strike="noStrike" kern="1200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rPr>
            <a:t>Elemento de Despesa - 4490-52 – R$ 500.000,00</a:t>
          </a:r>
          <a:endParaRPr kumimoji="0" lang="pt-BR" sz="2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108289" y="2112413"/>
        <a:ext cx="7463820" cy="17916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10D40-7617-40EF-812F-ADD35E595AC4}" type="datetimeFigureOut">
              <a:rPr lang="pt-BR" smtClean="0"/>
              <a:pPr/>
              <a:t>27/09/2011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AD70D-1A25-475B-80C8-C5E0D99E94D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41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664D3-CFAD-45A7-BDE8-9403C373CE17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20" name="Espaço Reservado para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D9645-0CE6-4EC1-9520-06113E0F984B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62962A-4B8C-4CA4-9A43-6DB5FE47B0C3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5B337-8B63-46F0-8B6F-2426EF82DB37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95BE0-937C-4A4A-96A4-855BFBB75D74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Retângu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B35F04-CA96-4A8F-9021-A4F21D643DB6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7B83CD-EAAE-4083-9CA9-49163B8A5F05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5D207E-5E7F-403B-95BB-E9ED2035B5C9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452973-5D7D-4197-B407-B41E7ACFB7F4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Retângu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B814C-C5D7-40DA-B83A-5FF6917F74DA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B1A34-AFC7-4FF2-93A9-73280DB8899E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9" name="Fluxograma: Processo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xograma: Processo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zz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ço Reservado para Títu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4" name="Espaço Reservado para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F4B71A4-E749-427D-AE7E-211BF343AEA5}" type="datetime1">
              <a:rPr lang="pt-BR" smtClean="0"/>
              <a:pPr/>
              <a:t>27/09/2011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FB9DD78-7858-495A-B12F-83C5DFA94E0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5" name="Retângu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../Material%20de%20Apoio/exemplo.xlsx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../Exerc&#237;cios/AnexoI-TermodeRefer&#234;ncia.doc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hyperlink" Target="../Material%20de%20Apoio/Art%2027%20a%2032%20-%20Habilita&#231;&#227;o.docx" TargetMode="Externa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-6426" y="357166"/>
            <a:ext cx="9114930" cy="107939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 lvl="1">
              <a:defRPr/>
            </a:pPr>
            <a:r>
              <a:rPr lang="pt-BR" sz="3200" b="1" dirty="0" smtClean="0">
                <a:solidFill>
                  <a:srgbClr val="000099"/>
                </a:solidFill>
                <a:latin typeface="Book Antiqua" pitchFamily="18" charset="0"/>
                <a:cs typeface="Courier New" pitchFamily="49" charset="0"/>
              </a:rPr>
              <a:t>LICITAÇÃO BÁSICA COM ÊNFASE NA FASE INTERNA - Módulo I</a:t>
            </a:r>
            <a:endParaRPr lang="en-US" sz="3200" b="1" dirty="0">
              <a:solidFill>
                <a:srgbClr val="000099"/>
              </a:solidFill>
              <a:latin typeface="Book Antiqua" pitchFamily="18" charset="0"/>
              <a:cs typeface="Courier New" pitchFamily="49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Princípios da Administração Pública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10</a:t>
            </a:fld>
            <a:endParaRPr lang="pt-BR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572132" y="2285992"/>
            <a:ext cx="3209533" cy="286232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pt-B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</a:t>
            </a:r>
            <a:r>
              <a:rPr lang="pt-BR" sz="3600" dirty="0"/>
              <a:t>egalidade</a:t>
            </a:r>
          </a:p>
          <a:p>
            <a:pPr>
              <a:buFontTx/>
              <a:buChar char="•"/>
              <a:defRPr/>
            </a:pPr>
            <a:r>
              <a:rPr lang="pt-B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</a:t>
            </a:r>
            <a:r>
              <a:rPr lang="pt-BR" sz="3600" dirty="0"/>
              <a:t>mpessoalidade</a:t>
            </a:r>
          </a:p>
          <a:p>
            <a:pPr>
              <a:buFontTx/>
              <a:buChar char="•"/>
              <a:defRPr/>
            </a:pPr>
            <a:r>
              <a:rPr lang="pt-B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</a:t>
            </a:r>
            <a:r>
              <a:rPr lang="pt-BR" sz="3600" dirty="0"/>
              <a:t>oralidade</a:t>
            </a:r>
          </a:p>
          <a:p>
            <a:pPr>
              <a:buFontTx/>
              <a:buChar char="•"/>
              <a:defRPr/>
            </a:pPr>
            <a:r>
              <a:rPr lang="pt-B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pt-BR" sz="3600" dirty="0"/>
              <a:t>ublicidade</a:t>
            </a:r>
          </a:p>
          <a:p>
            <a:pPr>
              <a:buFontTx/>
              <a:buChar char="•"/>
              <a:defRPr/>
            </a:pPr>
            <a:r>
              <a:rPr lang="pt-B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</a:t>
            </a:r>
            <a:r>
              <a:rPr lang="pt-BR" sz="3600" dirty="0"/>
              <a:t>ficiência</a:t>
            </a:r>
            <a:endParaRPr lang="en-US" sz="3600" dirty="0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929058" y="3143248"/>
            <a:ext cx="1223963" cy="11525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647359" y="3000372"/>
            <a:ext cx="1853071" cy="144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4400" b="1" dirty="0" smtClean="0"/>
              <a:t>CF/88</a:t>
            </a:r>
          </a:p>
          <a:p>
            <a:r>
              <a:rPr lang="pt-BR" sz="4400" b="1" dirty="0" smtClean="0"/>
              <a:t>art</a:t>
            </a:r>
            <a:r>
              <a:rPr lang="pt-BR" sz="4400" b="1" dirty="0"/>
              <a:t>. 37</a:t>
            </a:r>
            <a:endParaRPr 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9"/>
          <p:cNvSpPr txBox="1">
            <a:spLocks noChangeArrowheads="1"/>
          </p:cNvSpPr>
          <p:nvPr/>
        </p:nvSpPr>
        <p:spPr bwMode="auto">
          <a:xfrm>
            <a:off x="1137280" y="1628800"/>
            <a:ext cx="7755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§"/>
              <a:defRPr/>
            </a:pPr>
            <a:r>
              <a:rPr lang="pt-BR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I</a:t>
            </a:r>
            <a:r>
              <a:rPr lang="pt-BR" sz="3200" dirty="0" smtClean="0">
                <a:latin typeface="Franklin Gothic Book" pitchFamily="34" charset="0"/>
              </a:rPr>
              <a:t>sonomia</a:t>
            </a:r>
            <a:endParaRPr lang="pt-BR" sz="3200" dirty="0">
              <a:latin typeface="Franklin Gothic Book" pitchFamily="34" charset="0"/>
            </a:endParaRPr>
          </a:p>
          <a:p>
            <a:pPr marL="457200" indent="-457200">
              <a:buFont typeface="Wingdings" pitchFamily="2" charset="2"/>
              <a:buChar char="§"/>
              <a:defRPr/>
            </a:pPr>
            <a:r>
              <a:rPr lang="pt-BR" sz="3200" b="1" dirty="0">
                <a:latin typeface="Franklin Gothic Book" pitchFamily="34" charset="0"/>
              </a:rPr>
              <a:t>O</a:t>
            </a:r>
            <a:r>
              <a:rPr lang="pt-BR" sz="3200" dirty="0">
                <a:latin typeface="Franklin Gothic Book" pitchFamily="34" charset="0"/>
              </a:rPr>
              <a:t>btenção da proposta </a:t>
            </a:r>
            <a:r>
              <a:rPr lang="pt-BR" sz="3200" b="1" dirty="0">
                <a:latin typeface="Franklin Gothic Book" pitchFamily="34" charset="0"/>
              </a:rPr>
              <a:t>MAIS</a:t>
            </a:r>
            <a:r>
              <a:rPr lang="pt-BR" sz="3200" dirty="0">
                <a:latin typeface="Franklin Gothic Book" pitchFamily="34" charset="0"/>
              </a:rPr>
              <a:t> vantajosa</a:t>
            </a:r>
          </a:p>
          <a:p>
            <a:pPr marL="457200" indent="-457200">
              <a:buFont typeface="Wingdings" pitchFamily="2" charset="2"/>
              <a:buChar char="§"/>
              <a:defRPr/>
            </a:pPr>
            <a:r>
              <a:rPr lang="pt-BR" sz="3200" b="1" dirty="0">
                <a:latin typeface="Franklin Gothic Book" pitchFamily="34" charset="0"/>
              </a:rPr>
              <a:t>D</a:t>
            </a:r>
            <a:r>
              <a:rPr lang="pt-BR" sz="3200" dirty="0">
                <a:latin typeface="Franklin Gothic Book" pitchFamily="34" charset="0"/>
              </a:rPr>
              <a:t>esenvolvimento nacional </a:t>
            </a:r>
            <a:r>
              <a:rPr lang="pt-BR" sz="3200" b="1" dirty="0">
                <a:latin typeface="Franklin Gothic Book" pitchFamily="34" charset="0"/>
              </a:rPr>
              <a:t>SUSTENTÁVEL</a:t>
            </a:r>
          </a:p>
        </p:txBody>
      </p:sp>
      <p:sp>
        <p:nvSpPr>
          <p:cNvPr id="30723" name="Espaço Reservado para Número de Slide 4"/>
          <p:cNvSpPr txBox="1">
            <a:spLocks noGrp="1"/>
          </p:cNvSpPr>
          <p:nvPr/>
        </p:nvSpPr>
        <p:spPr bwMode="auto">
          <a:xfrm>
            <a:off x="7010400" y="63246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63AE30E8-3788-439D-A555-EA05D62E8514}" type="slidenum">
              <a:rPr lang="pt-BR" sz="1000"/>
              <a:pPr algn="r" eaLnBrk="1" hangingPunct="1"/>
              <a:t>11</a:t>
            </a:fld>
            <a:endParaRPr lang="pt-BR" sz="1000"/>
          </a:p>
        </p:txBody>
      </p:sp>
      <p:sp>
        <p:nvSpPr>
          <p:cNvPr id="30724" name="Text Box 9"/>
          <p:cNvSpPr txBox="1">
            <a:spLocks noChangeArrowheads="1"/>
          </p:cNvSpPr>
          <p:nvPr/>
        </p:nvSpPr>
        <p:spPr bwMode="auto">
          <a:xfrm>
            <a:off x="4061864" y="5088086"/>
            <a:ext cx="49026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None/>
            </a:pPr>
            <a:r>
              <a:rPr lang="pt-BR" sz="1600" b="1" dirty="0">
                <a:latin typeface="Franklin Gothic Book" pitchFamily="34" charset="0"/>
              </a:rPr>
              <a:t>Lei </a:t>
            </a:r>
            <a:r>
              <a:rPr lang="pt-BR" sz="1600" b="1" dirty="0" smtClean="0">
                <a:latin typeface="Franklin Gothic Book" pitchFamily="34" charset="0"/>
              </a:rPr>
              <a:t>12.349/2010</a:t>
            </a:r>
          </a:p>
          <a:p>
            <a:pPr marL="457200" indent="-457200">
              <a:buFont typeface="Wingdings" pitchFamily="2" charset="2"/>
              <a:buNone/>
            </a:pPr>
            <a:r>
              <a:rPr lang="pt-BR" sz="1600" b="1" dirty="0" smtClean="0">
                <a:latin typeface="Franklin Gothic Book" pitchFamily="34" charset="0"/>
              </a:rPr>
              <a:t>Lei  12.187/2010-Política Nacional Mudança do Clima</a:t>
            </a:r>
          </a:p>
          <a:p>
            <a:pPr marL="457200" indent="-457200">
              <a:buFont typeface="Wingdings" pitchFamily="2" charset="2"/>
              <a:buNone/>
            </a:pPr>
            <a:r>
              <a:rPr lang="pt-BR" sz="1600" b="1" dirty="0" smtClean="0">
                <a:latin typeface="Franklin Gothic Book" pitchFamily="34" charset="0"/>
              </a:rPr>
              <a:t>Decreto 7390-2010</a:t>
            </a:r>
          </a:p>
          <a:p>
            <a:pPr marL="457200" indent="-457200">
              <a:buFont typeface="Wingdings" pitchFamily="2" charset="2"/>
              <a:buNone/>
            </a:pPr>
            <a:r>
              <a:rPr lang="pt-BR" sz="1600" b="1" dirty="0" smtClean="0">
                <a:latin typeface="Franklin Gothic Book" pitchFamily="34" charset="0"/>
              </a:rPr>
              <a:t>IN/SLTI/MPOG 01/2010</a:t>
            </a:r>
            <a:endParaRPr lang="pt-BR" sz="1600" b="1" dirty="0">
              <a:latin typeface="Franklin Gothic Book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Princípios Gerais das Licitações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9"/>
          <p:cNvSpPr txBox="1">
            <a:spLocks noChangeArrowheads="1"/>
          </p:cNvSpPr>
          <p:nvPr/>
        </p:nvSpPr>
        <p:spPr bwMode="auto">
          <a:xfrm>
            <a:off x="1137280" y="1628800"/>
            <a:ext cx="7743017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§"/>
              <a:defRPr/>
            </a:pPr>
            <a:r>
              <a:rPr lang="pt-BR" sz="3200" dirty="0" smtClean="0">
                <a:latin typeface="Franklin Gothic Book" pitchFamily="34" charset="0"/>
              </a:rPr>
              <a:t>Legalidade</a:t>
            </a:r>
          </a:p>
          <a:p>
            <a:pPr marL="457200" indent="-457200">
              <a:buFont typeface="Wingdings" pitchFamily="2" charset="2"/>
              <a:buChar char="§"/>
              <a:defRPr/>
            </a:pPr>
            <a:r>
              <a:rPr lang="pt-BR" sz="3200" dirty="0" smtClean="0">
                <a:latin typeface="Franklin Gothic Book" pitchFamily="34" charset="0"/>
              </a:rPr>
              <a:t>Impessoalidade</a:t>
            </a:r>
          </a:p>
          <a:p>
            <a:pPr marL="457200" indent="-457200">
              <a:buFont typeface="Wingdings" pitchFamily="2" charset="2"/>
              <a:buChar char="§"/>
              <a:defRPr/>
            </a:pPr>
            <a:r>
              <a:rPr lang="pt-BR" sz="3200" dirty="0" smtClean="0">
                <a:latin typeface="Franklin Gothic Book" pitchFamily="34" charset="0"/>
              </a:rPr>
              <a:t>Moralidade</a:t>
            </a:r>
          </a:p>
          <a:p>
            <a:pPr marL="457200" indent="-457200">
              <a:buFont typeface="Wingdings" pitchFamily="2" charset="2"/>
              <a:buChar char="§"/>
              <a:defRPr/>
            </a:pPr>
            <a:r>
              <a:rPr lang="pt-BR" sz="3200" dirty="0" smtClean="0">
                <a:latin typeface="Franklin Gothic Book" pitchFamily="34" charset="0"/>
              </a:rPr>
              <a:t>Igualdade</a:t>
            </a:r>
          </a:p>
          <a:p>
            <a:pPr marL="457200" indent="-457200">
              <a:buFont typeface="Wingdings" pitchFamily="2" charset="2"/>
              <a:buChar char="§"/>
              <a:defRPr/>
            </a:pPr>
            <a:r>
              <a:rPr lang="pt-BR" sz="3200" dirty="0" smtClean="0">
                <a:latin typeface="Franklin Gothic Book" pitchFamily="34" charset="0"/>
              </a:rPr>
              <a:t>Publicidade</a:t>
            </a:r>
          </a:p>
          <a:p>
            <a:pPr marL="457200" indent="-457200">
              <a:buFont typeface="Wingdings" pitchFamily="2" charset="2"/>
              <a:buChar char="§"/>
              <a:defRPr/>
            </a:pPr>
            <a:r>
              <a:rPr lang="pt-BR" sz="3200" dirty="0" smtClean="0">
                <a:latin typeface="Franklin Gothic Book" pitchFamily="34" charset="0"/>
              </a:rPr>
              <a:t>Probidade Administrativa</a:t>
            </a:r>
          </a:p>
          <a:p>
            <a:pPr marL="457200" indent="-457200">
              <a:buFont typeface="Wingdings" pitchFamily="2" charset="2"/>
              <a:buChar char="§"/>
              <a:defRPr/>
            </a:pPr>
            <a:r>
              <a:rPr lang="pt-BR" sz="3200" b="1" dirty="0" smtClean="0">
                <a:latin typeface="Franklin Gothic Book" pitchFamily="34" charset="0"/>
              </a:rPr>
              <a:t>Vinculação ao Instrumento Convocatório</a:t>
            </a:r>
          </a:p>
          <a:p>
            <a:pPr marL="457200" indent="-457200">
              <a:buFont typeface="Wingdings" pitchFamily="2" charset="2"/>
              <a:buChar char="§"/>
              <a:defRPr/>
            </a:pPr>
            <a:r>
              <a:rPr lang="pt-BR" sz="3200" b="1" dirty="0" smtClean="0">
                <a:latin typeface="Franklin Gothic Book" pitchFamily="34" charset="0"/>
              </a:rPr>
              <a:t>Julgamento Objetivo</a:t>
            </a:r>
            <a:endParaRPr lang="pt-BR" sz="3200" b="1" dirty="0">
              <a:latin typeface="Franklin Gothic Book" pitchFamily="34" charset="0"/>
            </a:endParaRPr>
          </a:p>
        </p:txBody>
      </p:sp>
      <p:sp>
        <p:nvSpPr>
          <p:cNvPr id="30723" name="Espaço Reservado para Número de Slide 4"/>
          <p:cNvSpPr txBox="1">
            <a:spLocks noGrp="1"/>
          </p:cNvSpPr>
          <p:nvPr/>
        </p:nvSpPr>
        <p:spPr bwMode="auto">
          <a:xfrm>
            <a:off x="7010400" y="63246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63AE30E8-3788-439D-A555-EA05D62E8514}" type="slidenum">
              <a:rPr lang="pt-BR" sz="1000"/>
              <a:pPr algn="r" eaLnBrk="1" hangingPunct="1"/>
              <a:t>12</a:t>
            </a:fld>
            <a:endParaRPr lang="pt-BR" sz="100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Princípios de Julgamento das Licitações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Como Escolher a Modalidade Licitatória?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13</a:t>
            </a:fld>
            <a:endParaRPr lang="pt-BR"/>
          </a:p>
        </p:txBody>
      </p:sp>
      <p:graphicFrame>
        <p:nvGraphicFramePr>
          <p:cNvPr id="2" name="Diagrama 1"/>
          <p:cNvGraphicFramePr/>
          <p:nvPr/>
        </p:nvGraphicFramePr>
        <p:xfrm>
          <a:off x="32385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a 2"/>
          <p:cNvGraphicFramePr/>
          <p:nvPr/>
        </p:nvGraphicFramePr>
        <p:xfrm>
          <a:off x="4643438" y="1639888"/>
          <a:ext cx="4038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Como Se Divide o Procedimento Licitatório?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14</a:t>
            </a:fld>
            <a:endParaRPr lang="pt-BR"/>
          </a:p>
        </p:txBody>
      </p:sp>
      <p:graphicFrame>
        <p:nvGraphicFramePr>
          <p:cNvPr id="2" name="Diagrama 1"/>
          <p:cNvGraphicFramePr/>
          <p:nvPr/>
        </p:nvGraphicFramePr>
        <p:xfrm>
          <a:off x="1262092" y="1736740"/>
          <a:ext cx="7524750" cy="3763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4627563" y="1163638"/>
            <a:ext cx="184150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endParaRPr lang="pt-BR" sz="1600">
              <a:latin typeface="Times New Roman" pitchFamily="18" charset="0"/>
            </a:endParaRPr>
          </a:p>
        </p:txBody>
      </p:sp>
      <p:graphicFrame>
        <p:nvGraphicFramePr>
          <p:cNvPr id="2" name="Diagrama 1"/>
          <p:cNvGraphicFramePr/>
          <p:nvPr/>
        </p:nvGraphicFramePr>
        <p:xfrm>
          <a:off x="1439863" y="476250"/>
          <a:ext cx="6300787" cy="5832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15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1810841" y="2204864"/>
            <a:ext cx="6505575" cy="15652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pt-BR" sz="9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Autorização</a:t>
            </a:r>
            <a:endParaRPr lang="en-US" sz="96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16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1115616" y="1000108"/>
            <a:ext cx="65527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pt-BR" sz="3200" dirty="0"/>
              <a:t>A autorização não surge do nada.</a:t>
            </a:r>
          </a:p>
          <a:p>
            <a:r>
              <a:rPr lang="pt-BR" sz="3200" dirty="0"/>
              <a:t>Ela reclama a verificação dos seguintes pressupostos:</a:t>
            </a:r>
            <a:endParaRPr lang="en-US" sz="3200" dirty="0"/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1366867" y="3068960"/>
            <a:ext cx="7419975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/>
            <a:r>
              <a:rPr lang="pt-BR" sz="3200" b="1" dirty="0"/>
              <a:t>Art. 38, </a:t>
            </a:r>
            <a:r>
              <a:rPr lang="pt-BR" sz="3200" b="1" i="1" dirty="0"/>
              <a:t>caput</a:t>
            </a:r>
            <a:r>
              <a:rPr lang="pt-BR" sz="3200" b="1" dirty="0"/>
              <a:t>, 8666/93</a:t>
            </a:r>
          </a:p>
          <a:p>
            <a:pPr algn="ctr"/>
            <a:r>
              <a:rPr lang="pt-BR" sz="3200" dirty="0"/>
              <a:t>  Definição do objeto</a:t>
            </a:r>
          </a:p>
          <a:p>
            <a:pPr algn="ctr"/>
            <a:r>
              <a:rPr lang="pt-BR" sz="3200" dirty="0"/>
              <a:t>  Existência de recursos orçamentários</a:t>
            </a:r>
          </a:p>
        </p:txBody>
      </p:sp>
      <p:sp>
        <p:nvSpPr>
          <p:cNvPr id="137222" name="Rectangle 6"/>
          <p:cNvSpPr>
            <a:spLocks noChangeArrowheads="1"/>
          </p:cNvSpPr>
          <p:nvPr/>
        </p:nvSpPr>
        <p:spPr bwMode="auto">
          <a:xfrm>
            <a:off x="1004090" y="5068341"/>
            <a:ext cx="788839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/>
            <a:r>
              <a:rPr lang="pt-BR" sz="3200" dirty="0"/>
              <a:t>“</a:t>
            </a:r>
            <a:r>
              <a:rPr lang="pt-BR" sz="3200" i="1" dirty="0"/>
              <a:t>Ausentes os pressupostos de instalação da licitação</a:t>
            </a:r>
            <a:r>
              <a:rPr lang="pt-BR" sz="3200" i="1" dirty="0" smtClean="0"/>
              <a:t>, a </a:t>
            </a:r>
            <a:r>
              <a:rPr lang="pt-BR" sz="3200" i="1" dirty="0"/>
              <a:t>autorização </a:t>
            </a:r>
            <a:r>
              <a:rPr lang="pt-BR" sz="3200" b="1" i="1" u="sng" dirty="0"/>
              <a:t>não pode</a:t>
            </a:r>
            <a:r>
              <a:rPr lang="pt-BR" sz="3200" i="1" dirty="0"/>
              <a:t> ser concedida</a:t>
            </a:r>
            <a:r>
              <a:rPr lang="pt-BR" sz="3200" i="1" dirty="0" smtClean="0"/>
              <a:t>”.</a:t>
            </a:r>
            <a:r>
              <a:rPr lang="pt-BR" sz="3200" dirty="0" smtClean="0"/>
              <a:t>                                                                                                                                               </a:t>
            </a:r>
            <a:r>
              <a:rPr lang="pt-BR" sz="2000" b="1" i="1" dirty="0"/>
              <a:t>Marçal </a:t>
            </a:r>
            <a:r>
              <a:rPr lang="pt-BR" sz="2000" b="1" i="1" dirty="0" err="1"/>
              <a:t>Justen</a:t>
            </a:r>
            <a:r>
              <a:rPr lang="pt-BR" sz="2000" b="1" i="1" dirty="0"/>
              <a:t> Filho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17</a:t>
            </a:fld>
            <a:endParaRPr lang="pt-BR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Da Autorização Para Licitar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1455738" y="1000108"/>
            <a:ext cx="66607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dirty="0"/>
              <a:t>	PEDIDO (não tem previsão legal)</a:t>
            </a:r>
            <a:endParaRPr lang="en-US" sz="3200" dirty="0"/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2000232" y="1928802"/>
            <a:ext cx="50904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dirty="0"/>
              <a:t>Indicação sucinta do OBJETO</a:t>
            </a:r>
            <a:endParaRPr lang="en-US" sz="3200" dirty="0"/>
          </a:p>
        </p:txBody>
      </p:sp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1214414" y="2857496"/>
            <a:ext cx="74881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dirty="0"/>
              <a:t>Levantamento de PREÇO DE REFERÊNCIA</a:t>
            </a:r>
            <a:endParaRPr lang="en-US" sz="3200" dirty="0"/>
          </a:p>
        </p:txBody>
      </p:sp>
      <p:sp>
        <p:nvSpPr>
          <p:cNvPr id="149509" name="Text Box 5"/>
          <p:cNvSpPr txBox="1">
            <a:spLocks noChangeArrowheads="1"/>
          </p:cNvSpPr>
          <p:nvPr/>
        </p:nvSpPr>
        <p:spPr bwMode="auto">
          <a:xfrm>
            <a:off x="1221670" y="3714752"/>
            <a:ext cx="79223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dirty="0"/>
              <a:t>Indicação do RECURSO PRÓPRIO da despesa</a:t>
            </a:r>
            <a:endParaRPr lang="en-US" sz="3200" dirty="0"/>
          </a:p>
        </p:txBody>
      </p:sp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1032650" y="4701613"/>
            <a:ext cx="7039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dirty="0"/>
              <a:t>	AUTORIZAÇÃO (art. 38, </a:t>
            </a:r>
            <a:r>
              <a:rPr lang="pt-BR" sz="3200" i="1" dirty="0"/>
              <a:t>caput</a:t>
            </a:r>
            <a:r>
              <a:rPr lang="pt-BR" sz="3200" dirty="0"/>
              <a:t>, LL)</a:t>
            </a:r>
            <a:endParaRPr lang="en-US" sz="3200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18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4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  <p:bldP spid="149507" grpId="0"/>
      <p:bldP spid="149508" grpId="0"/>
      <p:bldP spid="149509" grpId="0"/>
      <p:bldP spid="1495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ext Box 2"/>
          <p:cNvSpPr txBox="1">
            <a:spLocks noChangeArrowheads="1"/>
          </p:cNvSpPr>
          <p:nvPr/>
        </p:nvSpPr>
        <p:spPr bwMode="auto">
          <a:xfrm>
            <a:off x="1360239" y="1989138"/>
            <a:ext cx="7388225" cy="30289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pt-BR" sz="9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A Descrição do Objeto</a:t>
            </a:r>
            <a:endParaRPr lang="en-US" sz="9600" b="1" i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1187624" y="620688"/>
            <a:ext cx="7332801" cy="569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pt-BR" sz="2800" b="1" dirty="0">
                <a:latin typeface="Book Antiqua" pitchFamily="18" charset="0"/>
              </a:rPr>
              <a:t>Objetivo do Treinamento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>
                <a:latin typeface="Book Antiqua" pitchFamily="18" charset="0"/>
              </a:rPr>
              <a:t>Ministrar conhecimentos </a:t>
            </a:r>
            <a:r>
              <a:rPr lang="pt-BR" sz="2800" dirty="0" smtClean="0">
                <a:latin typeface="Book Antiqua" pitchFamily="18" charset="0"/>
              </a:rPr>
              <a:t>teóricos e práticos sobre licitações, com ênfase na fase interna</a:t>
            </a:r>
            <a:endParaRPr lang="pt-BR" sz="2800" dirty="0">
              <a:latin typeface="Book Antiqu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latin typeface="Book Antiqua" pitchFamily="18" charset="0"/>
              </a:rPr>
              <a:t>Debater matérias controversas</a:t>
            </a:r>
            <a:endParaRPr lang="pt-BR" sz="2800" dirty="0">
              <a:latin typeface="Book Antiqua" pitchFamily="18" charset="0"/>
            </a:endParaRPr>
          </a:p>
          <a:p>
            <a:pPr algn="ctr"/>
            <a:endParaRPr lang="pt-BR" sz="2800" b="1" dirty="0">
              <a:latin typeface="Book Antiqua" pitchFamily="18" charset="0"/>
            </a:endParaRPr>
          </a:p>
          <a:p>
            <a:pPr algn="ctr"/>
            <a:r>
              <a:rPr lang="pt-BR" sz="2800" b="1" dirty="0" smtClean="0">
                <a:latin typeface="Book Antiqua" pitchFamily="18" charset="0"/>
              </a:rPr>
              <a:t>Metodologia</a:t>
            </a:r>
            <a:endParaRPr lang="pt-BR" sz="2800" b="1" dirty="0">
              <a:latin typeface="Book Antiqu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800" dirty="0">
                <a:latin typeface="Book Antiqua" pitchFamily="18" charset="0"/>
              </a:rPr>
              <a:t>Aula expositiva com apoio de “data show</a:t>
            </a:r>
            <a:r>
              <a:rPr lang="pt-BR" sz="2800" dirty="0" smtClean="0">
                <a:latin typeface="Book Antiqua" pitchFamily="18" charset="0"/>
              </a:rPr>
              <a:t>”</a:t>
            </a:r>
            <a:endParaRPr lang="pt-BR" sz="2800" dirty="0">
              <a:latin typeface="Book Antiqu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latin typeface="Book Antiqua" pitchFamily="18" charset="0"/>
              </a:rPr>
              <a:t>Debates e respostas a questionamentos</a:t>
            </a:r>
          </a:p>
          <a:p>
            <a:pPr algn="ctr"/>
            <a:endParaRPr lang="pt-BR" sz="2800" b="1" dirty="0">
              <a:latin typeface="Book Antiqua" pitchFamily="18" charset="0"/>
            </a:endParaRPr>
          </a:p>
          <a:p>
            <a:pPr algn="ctr"/>
            <a:r>
              <a:rPr lang="pt-BR" sz="2800" b="1" dirty="0" smtClean="0">
                <a:latin typeface="Book Antiqua" pitchFamily="18" charset="0"/>
              </a:rPr>
              <a:t>Horários</a:t>
            </a:r>
            <a:endParaRPr lang="pt-BR" sz="2800" b="1" dirty="0">
              <a:latin typeface="Book Antiqua" pitchFamily="18" charset="0"/>
            </a:endParaRPr>
          </a:p>
          <a:p>
            <a:pPr algn="ctr"/>
            <a:r>
              <a:rPr lang="pt-BR" sz="2800" b="1" dirty="0" smtClean="0">
                <a:latin typeface="Book Antiqua" pitchFamily="18" charset="0"/>
              </a:rPr>
              <a:t>08 </a:t>
            </a:r>
            <a:r>
              <a:rPr lang="pt-BR" sz="2800" b="1" dirty="0" smtClean="0">
                <a:latin typeface="Book Antiqua" pitchFamily="18" charset="0"/>
              </a:rPr>
              <a:t>das 08 às 12h e das 14 às 18h</a:t>
            </a:r>
          </a:p>
          <a:p>
            <a:pPr algn="ctr"/>
            <a:r>
              <a:rPr lang="pt-BR" sz="2800" dirty="0" smtClean="0">
                <a:latin typeface="Book Antiqua" pitchFamily="18" charset="0"/>
              </a:rPr>
              <a:t>Intervalos </a:t>
            </a:r>
            <a:r>
              <a:rPr lang="pt-BR" sz="2800" dirty="0" smtClean="0">
                <a:latin typeface="Book Antiqua" pitchFamily="18" charset="0"/>
              </a:rPr>
              <a:t>de 15 minutos</a:t>
            </a:r>
            <a:endParaRPr lang="en-US" sz="2800" dirty="0" smtClean="0">
              <a:latin typeface="Book Antiqua" pitchFamily="18" charset="0"/>
            </a:endParaRPr>
          </a:p>
          <a:p>
            <a:pPr algn="ctr"/>
            <a:endParaRPr lang="pt-BR" sz="2800" b="1" dirty="0">
              <a:latin typeface="Book Antiqua" pitchFamily="18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2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Rectangle 3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402531" y="878523"/>
            <a:ext cx="727392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pt-BR" sz="3200" dirty="0"/>
              <a:t>Lei 8.666/93 - Art. 14, </a:t>
            </a:r>
            <a:r>
              <a:rPr lang="pt-BR" sz="3200" i="1" dirty="0"/>
              <a:t>caput </a:t>
            </a:r>
            <a:r>
              <a:rPr lang="pt-BR" sz="3200" dirty="0"/>
              <a:t>e 3</a:t>
            </a:r>
            <a:r>
              <a:rPr lang="en-US" sz="3200" dirty="0"/>
              <a:t>°</a:t>
            </a:r>
            <a:r>
              <a:rPr lang="pt-BR" sz="3200" dirty="0"/>
              <a:t>, </a:t>
            </a:r>
            <a:r>
              <a:rPr lang="en-US" sz="3200" dirty="0"/>
              <a:t>§</a:t>
            </a:r>
            <a:r>
              <a:rPr lang="pt-BR" sz="3200" dirty="0"/>
              <a:t> 1 </a:t>
            </a:r>
            <a:r>
              <a:rPr lang="en-US" sz="3200" dirty="0"/>
              <a:t>°</a:t>
            </a:r>
            <a:r>
              <a:rPr lang="pt-BR" sz="3200" dirty="0"/>
              <a:t>, I</a:t>
            </a:r>
          </a:p>
          <a:p>
            <a:pPr algn="just"/>
            <a:endParaRPr lang="pt-BR" sz="3200" dirty="0" smtClean="0"/>
          </a:p>
          <a:p>
            <a:pPr algn="just"/>
            <a:r>
              <a:rPr lang="pt-BR" sz="3200" dirty="0" smtClean="0"/>
              <a:t>Nenhuma </a:t>
            </a:r>
            <a:r>
              <a:rPr lang="pt-BR" sz="3200" dirty="0"/>
              <a:t>compra será feita sem a adequada caracterização do seu objeto [...]</a:t>
            </a:r>
          </a:p>
          <a:p>
            <a:pPr algn="just"/>
            <a:endParaRPr lang="pt-BR" sz="3200" dirty="0" smtClean="0"/>
          </a:p>
          <a:p>
            <a:pPr algn="just"/>
            <a:r>
              <a:rPr lang="pt-BR" sz="3200" dirty="0" smtClean="0"/>
              <a:t>É </a:t>
            </a:r>
            <a:r>
              <a:rPr lang="pt-BR" sz="3200" dirty="0"/>
              <a:t>vedado aos agentes públicos:</a:t>
            </a:r>
          </a:p>
          <a:p>
            <a:pPr algn="just"/>
            <a:r>
              <a:rPr lang="pt-BR" sz="3200" dirty="0"/>
              <a:t>admitir, prever, incluir ou tolerar, nos atos de convocação, cláusulas ou condições que comprometam, restrinjam ou frustrem o seu caráter competitivo [...]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Requisitos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Rectangle 3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60226" y="1852370"/>
            <a:ext cx="748823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pt-BR" sz="3200" dirty="0"/>
              <a:t>Lei 10.520/02 - Art. 3, </a:t>
            </a:r>
            <a:r>
              <a:rPr lang="pt-BR" sz="3200" dirty="0" smtClean="0"/>
              <a:t>II</a:t>
            </a:r>
          </a:p>
          <a:p>
            <a:pPr algn="ctr"/>
            <a:endParaRPr lang="pt-BR" sz="3200" dirty="0"/>
          </a:p>
          <a:p>
            <a:pPr algn="just"/>
            <a:r>
              <a:rPr lang="pt-BR" sz="3200" dirty="0"/>
              <a:t>A definição do objeto deverá ser precisa, suficiente e clara, vedadas especificações que, por excessivas, </a:t>
            </a:r>
            <a:r>
              <a:rPr lang="pt-BR" sz="3200" b="1" dirty="0"/>
              <a:t>irrelevantes</a:t>
            </a:r>
            <a:r>
              <a:rPr lang="pt-BR" sz="3200" dirty="0"/>
              <a:t> ou </a:t>
            </a:r>
            <a:r>
              <a:rPr lang="pt-BR" sz="3200" b="1" dirty="0"/>
              <a:t>desnecessárias</a:t>
            </a:r>
            <a:r>
              <a:rPr lang="pt-BR" sz="3200" dirty="0"/>
              <a:t>, limitem a competição</a:t>
            </a:r>
            <a:r>
              <a:rPr lang="en-US" sz="3200" dirty="0"/>
              <a:t>.</a:t>
            </a:r>
            <a:endParaRPr lang="pt-B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186880" y="1844824"/>
            <a:ext cx="763359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algn="just">
              <a:buFontTx/>
              <a:buAutoNum type="arabicPeriod"/>
            </a:pPr>
            <a:r>
              <a:rPr lang="pt-BR" sz="3200" dirty="0"/>
              <a:t>condições de guarda e armazenamento que não permitam a deterioração do material </a:t>
            </a:r>
            <a:r>
              <a:rPr lang="pt-BR" sz="2800" b="1" dirty="0"/>
              <a:t>(art. 15, § 7°, III)</a:t>
            </a:r>
            <a:endParaRPr lang="en-US" sz="3200" b="1" dirty="0"/>
          </a:p>
          <a:p>
            <a:pPr marL="342900" indent="-342900" algn="just">
              <a:buFontTx/>
              <a:buAutoNum type="arabicPeriod"/>
            </a:pPr>
            <a:r>
              <a:rPr lang="pt-BR" sz="3200" dirty="0"/>
              <a:t>obedecer ao princípio da padronização </a:t>
            </a:r>
            <a:r>
              <a:rPr lang="pt-BR" sz="2800" b="1" dirty="0"/>
              <a:t>(art. 15, I)</a:t>
            </a:r>
            <a:endParaRPr lang="en-US" sz="2800" b="1" dirty="0"/>
          </a:p>
          <a:p>
            <a:pPr marL="342900" indent="-342900" algn="just">
              <a:buFontTx/>
              <a:buAutoNum type="arabicPeriod"/>
            </a:pPr>
            <a:r>
              <a:rPr lang="pt-BR" sz="3200" dirty="0"/>
              <a:t>serem processadas por Sistema de Registro de Preços </a:t>
            </a:r>
            <a:r>
              <a:rPr lang="pt-BR" sz="2800" b="1" dirty="0"/>
              <a:t>(art. 15, II)</a:t>
            </a:r>
            <a:endParaRPr lang="en-US" sz="2800" b="1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Objeto – Exigência Legais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3" name="Rectangle 3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187450" y="2405216"/>
            <a:ext cx="7056958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algn="just">
              <a:buFontTx/>
              <a:buAutoNum type="arabicPeriod"/>
            </a:pPr>
            <a:r>
              <a:rPr lang="pt-BR" sz="3200" dirty="0"/>
              <a:t>indicação ou preferência por marca </a:t>
            </a:r>
            <a:r>
              <a:rPr lang="pt-BR" sz="2800" b="1" dirty="0"/>
              <a:t>(art. 15, § 7°, I)</a:t>
            </a:r>
            <a:endParaRPr lang="en-US" sz="2800" b="1" dirty="0"/>
          </a:p>
          <a:p>
            <a:pPr marL="342900" indent="-342900" algn="just">
              <a:buFontTx/>
              <a:buAutoNum type="arabicPeriod"/>
            </a:pPr>
            <a:r>
              <a:rPr lang="pt-BR" sz="3200" dirty="0"/>
              <a:t>inclusão no objeto da licitação da </a:t>
            </a:r>
            <a:r>
              <a:rPr lang="pt-BR" sz="3200" u="sng" dirty="0"/>
              <a:t>obtenção de recursos financeiros</a:t>
            </a:r>
            <a:r>
              <a:rPr lang="pt-BR" sz="3200" dirty="0"/>
              <a:t> para sua execução - exceto nas concessões </a:t>
            </a:r>
            <a:r>
              <a:rPr lang="pt-BR" sz="2800" b="1" dirty="0"/>
              <a:t>(art. 7°, § 3</a:t>
            </a:r>
            <a:r>
              <a:rPr lang="pt-BR" sz="2800" b="1" dirty="0" smtClean="0"/>
              <a:t>°)</a:t>
            </a:r>
            <a:endParaRPr lang="en-US" sz="2800" b="1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Objeto – PROIBIÇÕES Legais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3" name="Rectangle 3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187450" y="1484784"/>
            <a:ext cx="756101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514350" indent="-514350" algn="just">
              <a:buFont typeface="+mj-lt"/>
              <a:buAutoNum type="arabicPeriod" startAt="3"/>
            </a:pPr>
            <a:r>
              <a:rPr lang="pt-BR" sz="3200" dirty="0" smtClean="0"/>
              <a:t>fornecimento </a:t>
            </a:r>
            <a:r>
              <a:rPr lang="pt-BR" sz="3200" dirty="0"/>
              <a:t>de materiais e serviços </a:t>
            </a:r>
            <a:r>
              <a:rPr lang="pt-BR" sz="3200" u="sng" dirty="0"/>
              <a:t>sem previsão de quantidades</a:t>
            </a:r>
            <a:r>
              <a:rPr lang="pt-BR" sz="3200" dirty="0"/>
              <a:t> ou cujos </a:t>
            </a:r>
            <a:r>
              <a:rPr lang="pt-BR" sz="3200" u="sng" dirty="0"/>
              <a:t>quantitativos não correspondam às previsões</a:t>
            </a:r>
            <a:r>
              <a:rPr lang="pt-BR" sz="3200" dirty="0"/>
              <a:t> reais do projeto básico ou executivo; </a:t>
            </a:r>
            <a:r>
              <a:rPr lang="pt-BR" sz="2800" b="1" dirty="0"/>
              <a:t>(art. 7°, § 4°)</a:t>
            </a:r>
            <a:endParaRPr lang="en-US" sz="3200" dirty="0"/>
          </a:p>
          <a:p>
            <a:pPr marL="514350" indent="-514350" algn="just">
              <a:buFont typeface="+mj-lt"/>
              <a:buAutoNum type="arabicPeriod" startAt="3"/>
            </a:pPr>
            <a:r>
              <a:rPr lang="pt-BR" sz="3200" u="sng" dirty="0"/>
              <a:t>inclusão de bens e serviços sem similaridade, marcas, características ou especificações exclusivas</a:t>
            </a:r>
            <a:r>
              <a:rPr lang="pt-BR" sz="3200" dirty="0"/>
              <a:t> </a:t>
            </a:r>
            <a:r>
              <a:rPr lang="pt-BR" sz="2800" b="1" dirty="0"/>
              <a:t>(art. 7°, § 5°)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25</a:t>
            </a:fld>
            <a:endParaRPr lang="pt-BR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EXERCÍCIOS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60226" y="1220554"/>
            <a:ext cx="748823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pt-BR" sz="3200" dirty="0" smtClean="0"/>
              <a:t>Montar DUPLAS de TRÊS</a:t>
            </a:r>
          </a:p>
          <a:p>
            <a:pPr algn="ctr"/>
            <a:endParaRPr lang="pt-BR" sz="3200" dirty="0" smtClean="0"/>
          </a:p>
          <a:p>
            <a:pPr algn="ctr"/>
            <a:r>
              <a:rPr lang="pt-BR" sz="3200" dirty="0" smtClean="0"/>
              <a:t>Descrever:</a:t>
            </a:r>
          </a:p>
          <a:p>
            <a:pPr algn="ctr"/>
            <a:endParaRPr lang="pt-BR" sz="3200" dirty="0" smtClean="0"/>
          </a:p>
          <a:p>
            <a:pPr algn="ctr"/>
            <a:r>
              <a:rPr lang="pt-BR" sz="3200" dirty="0" smtClean="0"/>
              <a:t>PAPEL A-4 para fotocópias</a:t>
            </a:r>
          </a:p>
          <a:p>
            <a:pPr algn="ctr"/>
            <a:r>
              <a:rPr lang="pt-BR" sz="3200" dirty="0" err="1" smtClean="0"/>
              <a:t>Clips</a:t>
            </a:r>
            <a:r>
              <a:rPr lang="pt-BR" sz="3200" dirty="0" smtClean="0"/>
              <a:t> pequeno</a:t>
            </a:r>
          </a:p>
          <a:p>
            <a:pPr algn="ctr"/>
            <a:r>
              <a:rPr lang="pt-BR" sz="3200" dirty="0" err="1" smtClean="0"/>
              <a:t>Papél</a:t>
            </a:r>
            <a:r>
              <a:rPr lang="pt-BR" sz="3200" dirty="0" smtClean="0"/>
              <a:t> Higiênico macio</a:t>
            </a:r>
          </a:p>
          <a:p>
            <a:pPr algn="ctr"/>
            <a:r>
              <a:rPr lang="pt-BR" sz="3200" dirty="0" smtClean="0"/>
              <a:t>Grampeador que grampeie</a:t>
            </a:r>
          </a:p>
          <a:p>
            <a:pPr algn="ctr"/>
            <a:r>
              <a:rPr lang="pt-BR" sz="3200" dirty="0" smtClean="0"/>
              <a:t>Café</a:t>
            </a:r>
          </a:p>
          <a:p>
            <a:pPr algn="ctr"/>
            <a:endParaRPr lang="pt-BR" sz="3200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1223639" y="1700213"/>
            <a:ext cx="7524825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não tem previsão legal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essencial - qualidade ou desempenho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utilidade – vinculação da proposta?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critérios objetivos para julgamento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faz parte da proposta de preço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não pode inabilitar licitantes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não pode ser antes da sessão de abertura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devem ser devolvidas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85813" y="201613"/>
            <a:ext cx="8358187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>
              <a:defRPr/>
            </a:pPr>
            <a:r>
              <a:rPr lang="pt-BR" sz="3600" dirty="0" smtClean="0">
                <a:solidFill>
                  <a:srgbClr val="000066"/>
                </a:solidFill>
              </a:rPr>
              <a:t>Exigência </a:t>
            </a:r>
            <a:r>
              <a:rPr lang="pt-BR" sz="3600" dirty="0">
                <a:solidFill>
                  <a:srgbClr val="000066"/>
                </a:solidFill>
              </a:rPr>
              <a:t>de Amostras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4867" name="Text Box 3"/>
          <p:cNvSpPr txBox="1">
            <a:spLocks noChangeArrowheads="1"/>
          </p:cNvSpPr>
          <p:nvPr/>
        </p:nvSpPr>
        <p:spPr bwMode="auto">
          <a:xfrm>
            <a:off x="3403881" y="476672"/>
            <a:ext cx="25362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Papél</a:t>
            </a:r>
            <a:r>
              <a:rPr lang="pt-BR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 Higiênico</a:t>
            </a:r>
            <a:endParaRPr lang="en-US" sz="2800" b="1" i="1" dirty="0"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187624" y="1268760"/>
          <a:ext cx="7848872" cy="5223231"/>
        </p:xfrm>
        <a:graphic>
          <a:graphicData uri="http://schemas.openxmlformats.org/drawingml/2006/table">
            <a:tbl>
              <a:tblPr/>
              <a:tblGrid>
                <a:gridCol w="7848872"/>
              </a:tblGrid>
              <a:tr h="1097905">
                <a:tc>
                  <a:txBody>
                    <a:bodyPr/>
                    <a:lstStyle/>
                    <a:p>
                      <a:pPr algn="l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1) A Amostra não conterá qualquer tipo de identificação, exceto o número do </a:t>
                      </a:r>
                      <a:r>
                        <a:rPr lang="pt-BR" sz="3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fornecedor, sorteado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89" marR="7789" marT="778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905">
                <a:tc>
                  <a:txBody>
                    <a:bodyPr/>
                    <a:lstStyle/>
                    <a:p>
                      <a:pPr algn="l" fontAlgn="ctr"/>
                      <a:r>
                        <a:rPr lang="pt-BR" sz="3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2) A equipe composta de 3 membros avaliará os quesitos: maciez, absorção, perfume e embalagem</a:t>
                      </a:r>
                    </a:p>
                  </a:txBody>
                  <a:tcPr marL="7789" marR="7789" marT="778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0744">
                <a:tc>
                  <a:txBody>
                    <a:bodyPr/>
                    <a:lstStyle/>
                    <a:p>
                      <a:pPr algn="l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3) Serão concedidas notas de 0 a 10</a:t>
                      </a:r>
                    </a:p>
                  </a:txBody>
                  <a:tcPr marL="7789" marR="7789" marT="778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905">
                <a:tc>
                  <a:txBody>
                    <a:bodyPr/>
                    <a:lstStyle/>
                    <a:p>
                      <a:pPr algn="l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4) O produto que não obtiver média 7,0, será desclassificado </a:t>
                      </a:r>
                      <a:r>
                        <a:rPr lang="pt-BR" sz="3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porque não </a:t>
                      </a:r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atende os requisitos do edital</a:t>
                      </a:r>
                      <a:r>
                        <a:rPr lang="pt-BR" sz="3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.</a:t>
                      </a:r>
                      <a:r>
                        <a:rPr lang="pt-BR" sz="3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hlinkClick r:id="rId2" action="ppaction://hlinkfile"/>
                        </a:rPr>
                        <a:t>..\Material de Apoio\exemplo.</a:t>
                      </a:r>
                      <a:r>
                        <a:rPr lang="pt-BR" sz="32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  <a:hlinkClick r:id="rId2" action="ppaction://hlinkfile"/>
                        </a:rPr>
                        <a:t>xlsx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89" marR="7789" marT="778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1475656" y="1700213"/>
            <a:ext cx="709322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Não tem previsão legal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Melhora qualidade dos objetos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Evita retrabalho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Equipara-se à padronização do art. 15, I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Publicidade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Avaliação de amostras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Alimentação do banco de dados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pt-BR" sz="3200" dirty="0"/>
              <a:t>Utilização nos editais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85813" y="201613"/>
            <a:ext cx="8358187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>
              <a:defRPr/>
            </a:pPr>
            <a:r>
              <a:rPr lang="pt-BR" sz="3600" dirty="0" smtClean="0">
                <a:solidFill>
                  <a:srgbClr val="000066"/>
                </a:solidFill>
              </a:rPr>
              <a:t>Banco </a:t>
            </a:r>
            <a:r>
              <a:rPr lang="pt-BR" sz="3600" dirty="0">
                <a:solidFill>
                  <a:srgbClr val="000066"/>
                </a:solidFill>
              </a:rPr>
              <a:t>de Qualidade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ext Box 2"/>
          <p:cNvSpPr txBox="1">
            <a:spLocks noChangeArrowheads="1"/>
          </p:cNvSpPr>
          <p:nvPr/>
        </p:nvSpPr>
        <p:spPr bwMode="auto">
          <a:xfrm>
            <a:off x="1360239" y="1989138"/>
            <a:ext cx="7388225" cy="30469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pt-BR" sz="9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Motivação</a:t>
            </a:r>
          </a:p>
          <a:p>
            <a:pPr algn="ctr">
              <a:defRPr/>
            </a:pPr>
            <a:r>
              <a:rPr lang="pt-BR" sz="9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Justificativas</a:t>
            </a:r>
            <a:endParaRPr lang="en-US" sz="96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pt-BR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 rot="21275670">
            <a:off x="1448746" y="751264"/>
            <a:ext cx="7100911" cy="5310203"/>
          </a:xfr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pt-BR" sz="3200" b="1" dirty="0">
                <a:effectLst/>
              </a:rPr>
              <a:t>Instrutor:</a:t>
            </a:r>
          </a:p>
          <a:p>
            <a:pPr algn="ctr">
              <a:lnSpc>
                <a:spcPct val="80000"/>
              </a:lnSpc>
            </a:pPr>
            <a:r>
              <a:rPr lang="pt-BR" sz="3200" b="1" i="1" dirty="0"/>
              <a:t>FLÁVIO CIOFFI JÚNIOR</a:t>
            </a:r>
          </a:p>
          <a:p>
            <a:pPr algn="ctr">
              <a:lnSpc>
                <a:spcPct val="80000"/>
              </a:lnSpc>
            </a:pPr>
            <a:endParaRPr lang="pt-BR" sz="3200" b="1" i="1" dirty="0"/>
          </a:p>
          <a:p>
            <a:pPr algn="ctr">
              <a:lnSpc>
                <a:spcPct val="80000"/>
              </a:lnSpc>
            </a:pPr>
            <a:r>
              <a:rPr lang="pt-BR" sz="2800" dirty="0">
                <a:effectLst/>
              </a:rPr>
              <a:t>Advogado, </a:t>
            </a:r>
            <a:r>
              <a:rPr lang="pt-BR" sz="2800" dirty="0" smtClean="0">
                <a:effectLst/>
              </a:rPr>
              <a:t>especialista </a:t>
            </a:r>
            <a:r>
              <a:rPr lang="pt-BR" sz="2800" dirty="0">
                <a:effectLst/>
              </a:rPr>
              <a:t>em </a:t>
            </a:r>
            <a:r>
              <a:rPr lang="pt-BR" sz="2800" dirty="0" smtClean="0">
                <a:effectLst/>
              </a:rPr>
              <a:t>direito administrativo (licitações </a:t>
            </a:r>
            <a:r>
              <a:rPr lang="pt-BR" sz="2800" dirty="0">
                <a:effectLst/>
              </a:rPr>
              <a:t>e </a:t>
            </a:r>
            <a:r>
              <a:rPr lang="pt-BR" sz="2800" dirty="0" smtClean="0">
                <a:effectLst/>
              </a:rPr>
              <a:t>contratos </a:t>
            </a:r>
            <a:r>
              <a:rPr lang="pt-BR" sz="2800" dirty="0">
                <a:effectLst/>
              </a:rPr>
              <a:t>da Administração </a:t>
            </a:r>
            <a:r>
              <a:rPr lang="pt-BR" sz="2800" dirty="0" smtClean="0">
                <a:effectLst/>
              </a:rPr>
              <a:t>Pública)</a:t>
            </a:r>
            <a:r>
              <a:rPr lang="pt-BR" sz="2800" dirty="0" smtClean="0"/>
              <a:t>, pós-graduado em metodologia do ensino superior e inovações curriculares, Palestrante,</a:t>
            </a:r>
            <a:r>
              <a:rPr lang="pt-BR" sz="2800" dirty="0" smtClean="0">
                <a:effectLst/>
              </a:rPr>
              <a:t> </a:t>
            </a:r>
            <a:r>
              <a:rPr lang="pt-BR" sz="2800" dirty="0">
                <a:effectLst/>
              </a:rPr>
              <a:t>Assessor de Auditor Substituto de Conselheiro, </a:t>
            </a:r>
            <a:r>
              <a:rPr lang="pt-BR" sz="2800" dirty="0" smtClean="0">
                <a:effectLst/>
              </a:rPr>
              <a:t>já exerceu as funções de Chefe </a:t>
            </a:r>
            <a:r>
              <a:rPr lang="pt-BR" sz="2800" dirty="0">
                <a:effectLst/>
              </a:rPr>
              <a:t>da Divisão de </a:t>
            </a:r>
            <a:r>
              <a:rPr lang="pt-BR" sz="2800" dirty="0" smtClean="0">
                <a:effectLst/>
              </a:rPr>
              <a:t>Convênios, Auxílios e Subvenções; Controlador </a:t>
            </a:r>
            <a:r>
              <a:rPr lang="pt-BR" sz="2800" dirty="0">
                <a:effectLst/>
              </a:rPr>
              <a:t>Interno e; </a:t>
            </a:r>
            <a:r>
              <a:rPr lang="pt-BR" sz="2800" dirty="0" smtClean="0">
                <a:effectLst/>
              </a:rPr>
              <a:t>Coordenador </a:t>
            </a:r>
            <a:r>
              <a:rPr lang="pt-BR" sz="2800" dirty="0">
                <a:effectLst/>
              </a:rPr>
              <a:t>do Grupo Especial de Análise e Controle de Licitações do Tribunal de Contas do Estado de </a:t>
            </a:r>
            <a:r>
              <a:rPr lang="pt-BR" sz="2800" dirty="0" smtClean="0">
                <a:effectLst/>
              </a:rPr>
              <a:t>Rondônia.</a:t>
            </a:r>
            <a:endParaRPr lang="pt-BR" sz="2800" dirty="0">
              <a:effectLst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3</a:t>
            </a:fld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857224" y="343895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dirty="0" smtClean="0"/>
              <a:t>Motivação Para As Contratações</a:t>
            </a:r>
            <a:endParaRPr lang="pt-BR" sz="36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619672" y="2375009"/>
            <a:ext cx="71014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Aquisição de BENS DE CONSUMO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Aquisição de BENS DE CAPITAL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Contratação de SERVIÇOS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Contratação de OBRAS</a:t>
            </a:r>
            <a:endParaRPr lang="pt-BR" sz="3200" i="1" dirty="0" smtClean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30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857224" y="343895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dirty="0" smtClean="0"/>
              <a:t>Dispositivo do PREGÃO</a:t>
            </a:r>
            <a:endParaRPr lang="pt-BR" sz="36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503016" y="2005677"/>
            <a:ext cx="710143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/>
              <a:t>Lei 10.520/02 – Art. 3º, </a:t>
            </a:r>
            <a:r>
              <a:rPr lang="pt-BR" sz="3200" i="1" dirty="0" smtClean="0"/>
              <a:t>caput</a:t>
            </a:r>
          </a:p>
          <a:p>
            <a:pPr algn="just"/>
            <a:endParaRPr lang="pt-BR" sz="3200" i="1" dirty="0" smtClean="0"/>
          </a:p>
          <a:p>
            <a:pPr algn="just"/>
            <a:r>
              <a:rPr lang="pt-BR" sz="3200" dirty="0" smtClean="0"/>
              <a:t>A autoridade competente justificará a necessidade da contratação [...]</a:t>
            </a:r>
          </a:p>
          <a:p>
            <a:pPr algn="r"/>
            <a:endParaRPr lang="pt-BR" sz="2400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31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2976" y="620688"/>
            <a:ext cx="767749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 smtClean="0">
                <a:latin typeface="Calibri" pitchFamily="34" charset="0"/>
              </a:rPr>
              <a:t>Lei 8.666/93 – Art. 15, </a:t>
            </a:r>
            <a:r>
              <a:rPr lang="pt-BR" sz="3600" dirty="0" smtClean="0">
                <a:latin typeface="Calibri"/>
              </a:rPr>
              <a:t>§7º, II</a:t>
            </a:r>
          </a:p>
          <a:p>
            <a:pPr algn="just"/>
            <a:endParaRPr lang="pt-BR" sz="3200" dirty="0" smtClean="0">
              <a:latin typeface="Calibri"/>
            </a:endParaRPr>
          </a:p>
          <a:p>
            <a:pPr algn="just"/>
            <a:r>
              <a:rPr lang="pt-BR" sz="3200" dirty="0" smtClean="0"/>
              <a:t>§ 7</a:t>
            </a:r>
            <a:r>
              <a:rPr lang="pt-BR" sz="3200" u="sng" baseline="30000" dirty="0" smtClean="0"/>
              <a:t>o</a:t>
            </a:r>
            <a:r>
              <a:rPr lang="pt-BR" sz="3200" dirty="0" smtClean="0"/>
              <a:t> Nas compras deverão ser observadas, ainda:</a:t>
            </a:r>
          </a:p>
          <a:p>
            <a:endParaRPr lang="pt-BR" sz="3200" dirty="0" smtClean="0"/>
          </a:p>
          <a:p>
            <a:pPr algn="just"/>
            <a:r>
              <a:rPr lang="pt-BR" sz="3200" dirty="0" smtClean="0"/>
              <a:t>II - a definição das unidades e das quantidades a serem adquiridas </a:t>
            </a:r>
            <a:r>
              <a:rPr lang="pt-BR" sz="3200" u="sng" dirty="0" smtClean="0"/>
              <a:t>em função do consumo e utilização prováveis</a:t>
            </a:r>
            <a:r>
              <a:rPr lang="pt-BR" sz="3200" dirty="0" smtClean="0"/>
              <a:t>, cuja estimativa será obtida, sempre que possível, mediante </a:t>
            </a:r>
            <a:r>
              <a:rPr lang="pt-BR" sz="3200" u="sng" dirty="0" smtClean="0"/>
              <a:t>adequadas técnicas quantitativas de estimação</a:t>
            </a:r>
            <a:endParaRPr lang="pt-BR" sz="3200" dirty="0" smtClean="0"/>
          </a:p>
          <a:p>
            <a:pPr algn="r"/>
            <a:endParaRPr lang="pt-BR" sz="2400" dirty="0">
              <a:latin typeface="Calibri" pitchFamily="34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32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390350" y="1836107"/>
            <a:ext cx="73581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Possui forma legal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Definição das unidades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Definição das quantidade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Estimativa = CÁLCULOS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Consumo e utilização provável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Indicar fontes e </a:t>
            </a:r>
            <a:r>
              <a:rPr lang="pt-B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RESPONSÁVEIS</a:t>
            </a:r>
            <a:endParaRPr lang="pt-BR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pt-BR" sz="2400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33</a:t>
            </a:fld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dirty="0" smtClean="0"/>
              <a:t>Justificativa para BENS DE CONSUMO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390350" y="1836107"/>
            <a:ext cx="735811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Formar duplas ou trios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Resolver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Definição das unidades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Definição das quantidade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Estimativa pautada em TÉCNICAS = CÁLCULOS estimativos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Consumo e utilização provável</a:t>
            </a:r>
          </a:p>
          <a:p>
            <a:pPr algn="just">
              <a:buFont typeface="Arial" pitchFamily="34" charset="0"/>
              <a:buChar char="•"/>
            </a:pPr>
            <a:r>
              <a:rPr lang="pt-BR" sz="3200" dirty="0" smtClean="0"/>
              <a:t>Indicar fontes e </a:t>
            </a:r>
            <a:r>
              <a:rPr lang="pt-B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RESPONSÁVEIS</a:t>
            </a:r>
            <a:endParaRPr lang="pt-BR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pt-BR" sz="2400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34</a:t>
            </a:fld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dirty="0" smtClean="0"/>
              <a:t>Exercícios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390350" y="1052736"/>
            <a:ext cx="735811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200" dirty="0" smtClean="0">
                <a:latin typeface="Calibri" pitchFamily="34" charset="0"/>
              </a:rPr>
              <a:t>Para BENS DE CAPITAL, SERVIÇOS e OBRAS – NÃO existe forma legal, o interesse público deve ficar demonstrado.</a:t>
            </a:r>
          </a:p>
          <a:p>
            <a:pPr algn="just"/>
            <a:r>
              <a:rPr lang="pt-BR" sz="3200" dirty="0" smtClean="0">
                <a:latin typeface="Calibri" pitchFamily="34" charset="0"/>
              </a:rPr>
              <a:t>O que?</a:t>
            </a:r>
          </a:p>
          <a:p>
            <a:pPr algn="just"/>
            <a:r>
              <a:rPr lang="pt-BR" sz="3200" dirty="0" smtClean="0">
                <a:latin typeface="Calibri" pitchFamily="34" charset="0"/>
              </a:rPr>
              <a:t>Quanto?</a:t>
            </a:r>
          </a:p>
          <a:p>
            <a:pPr algn="just"/>
            <a:r>
              <a:rPr lang="pt-BR" sz="3200" dirty="0" smtClean="0">
                <a:latin typeface="Calibri" pitchFamily="34" charset="0"/>
              </a:rPr>
              <a:t>Para que?</a:t>
            </a:r>
          </a:p>
          <a:p>
            <a:pPr algn="just"/>
            <a:r>
              <a:rPr lang="pt-BR" sz="3200" dirty="0" smtClean="0">
                <a:latin typeface="Calibri" pitchFamily="34" charset="0"/>
              </a:rPr>
              <a:t>Metas físicas e justificativas?</a:t>
            </a:r>
          </a:p>
          <a:p>
            <a:pPr algn="just"/>
            <a:endParaRPr lang="pt-BR" sz="3200" dirty="0" smtClean="0">
              <a:latin typeface="Calibri" pitchFamily="34" charset="0"/>
            </a:endParaRPr>
          </a:p>
          <a:p>
            <a:pPr algn="just"/>
            <a:r>
              <a:rPr lang="pt-BR" sz="3200" dirty="0" smtClean="0">
                <a:latin typeface="Calibri" pitchFamily="34" charset="0"/>
              </a:rPr>
              <a:t>Indicar fontes e </a:t>
            </a:r>
            <a:r>
              <a:rPr lang="pt-B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alibri" pitchFamily="34" charset="0"/>
              </a:rPr>
              <a:t>RESPONSÁVEIS</a:t>
            </a:r>
            <a:endParaRPr lang="pt-BR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r"/>
            <a:endParaRPr lang="pt-BR" sz="2400" dirty="0">
              <a:latin typeface="Calibri" pitchFamily="34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35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743075" y="7842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186631" y="1364570"/>
            <a:ext cx="748982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3200" b="1" dirty="0"/>
              <a:t>Lei 8.666/93 – Art. 6º, IX</a:t>
            </a:r>
          </a:p>
          <a:p>
            <a:pPr algn="just"/>
            <a:endParaRPr lang="pt-BR" sz="3200" b="1" dirty="0"/>
          </a:p>
          <a:p>
            <a:pPr algn="just"/>
            <a:r>
              <a:rPr lang="pt-BR" sz="3200" dirty="0"/>
              <a:t>Projeto Básico é o conjunto de elementos necessários e suficientes, com nível de precisão adequado, para caracterizar a obra ou serviço, ou complexo de obras ou serviços objeto da licitação, elaborado com base nas indicações dos estudos técnicos preliminares, que assegurem a viabilidade técnica.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Projeto Básico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743075" y="7842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186631" y="1617762"/>
            <a:ext cx="74898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71550" lvl="1" indent="-514350" algn="just">
              <a:buFont typeface="+mj-lt"/>
              <a:buAutoNum type="arabicPeriod"/>
            </a:pPr>
            <a:r>
              <a:rPr lang="pt-BR" sz="3200" b="1" dirty="0" smtClean="0"/>
              <a:t>Definir o objeto</a:t>
            </a:r>
          </a:p>
          <a:p>
            <a:pPr marL="971550" lvl="1" indent="-514350" algn="just">
              <a:buFont typeface="+mj-lt"/>
              <a:buAutoNum type="arabicPeriod"/>
            </a:pPr>
            <a:r>
              <a:rPr lang="pt-BR" sz="3200" b="1" dirty="0" smtClean="0"/>
              <a:t>Detalhar a forma de execução do objeto</a:t>
            </a:r>
          </a:p>
          <a:p>
            <a:pPr marL="971550" lvl="1" indent="-514350" algn="just">
              <a:buFont typeface="+mj-lt"/>
              <a:buAutoNum type="arabicPeriod"/>
            </a:pPr>
            <a:r>
              <a:rPr lang="pt-BR" sz="3200" b="1" dirty="0" smtClean="0"/>
              <a:t>Estabelecer todos os detalhes que podem gerar custos</a:t>
            </a:r>
          </a:p>
          <a:p>
            <a:pPr marL="971550" lvl="1" indent="-514350" algn="just">
              <a:buFont typeface="+mj-lt"/>
              <a:buAutoNum type="arabicPeriod"/>
            </a:pPr>
            <a:r>
              <a:rPr lang="pt-BR" sz="3200" b="1" dirty="0" smtClean="0"/>
              <a:t>Garantir o desenvolvimento nacional sustentável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dirty="0" smtClean="0"/>
              <a:t>OBJETIVO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743075" y="7842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186631" y="1726937"/>
            <a:ext cx="748982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71550" lvl="1" indent="-514350" algn="just">
              <a:buFont typeface="+mj-lt"/>
              <a:buAutoNum type="arabicPeriod"/>
            </a:pPr>
            <a:r>
              <a:rPr lang="pt-BR" sz="3200" b="1" dirty="0" smtClean="0"/>
              <a:t>obrigatório para obras e serviços</a:t>
            </a:r>
          </a:p>
          <a:p>
            <a:pPr marL="971550" lvl="1" indent="-514350" algn="just">
              <a:buFont typeface="+mj-lt"/>
              <a:buAutoNum type="arabicPeriod"/>
            </a:pPr>
            <a:r>
              <a:rPr lang="pt-BR" sz="3200" b="1" dirty="0" smtClean="0"/>
              <a:t>ausência gera nulidade da licitação</a:t>
            </a:r>
          </a:p>
          <a:p>
            <a:pPr marL="971550" lvl="1" indent="-514350" algn="just">
              <a:buFont typeface="+mj-lt"/>
              <a:buAutoNum type="arabicPeriod"/>
            </a:pPr>
            <a:r>
              <a:rPr lang="pt-BR" sz="3200" b="1" dirty="0" smtClean="0"/>
              <a:t>não se pode licitar sem ele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Regras Gerais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743075" y="7842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186631" y="1364570"/>
            <a:ext cx="74898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endParaRPr lang="pt-BR" sz="32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/>
              <a:t>Obrigatoriedade </a:t>
            </a:r>
            <a:r>
              <a:rPr lang="pt-BR" sz="2000" dirty="0" smtClean="0"/>
              <a:t>(Art. 8</a:t>
            </a:r>
            <a:r>
              <a:rPr lang="pt-BR" sz="2000" dirty="0" smtClean="0">
                <a:latin typeface="Calibri"/>
              </a:rPr>
              <a:t>º, DC 3555/00)</a:t>
            </a:r>
            <a:endParaRPr lang="pt-BR" sz="32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/>
              <a:t>Objetivo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/>
              <a:t>Responsável pela elaboração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/>
              <a:t>Momento para elaboração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/>
              <a:t>Conteúdo</a:t>
            </a:r>
            <a:r>
              <a:rPr lang="pt-BR" sz="3200" dirty="0" smtClean="0">
                <a:hlinkClick r:id="rId2" action="ppaction://hlinkfile"/>
              </a:rPr>
              <a:t>..\Exercícios\</a:t>
            </a:r>
            <a:r>
              <a:rPr lang="pt-BR" sz="3200" dirty="0" err="1" smtClean="0">
                <a:hlinkClick r:id="rId2" action="ppaction://hlinkfile"/>
              </a:rPr>
              <a:t>AnexoI</a:t>
            </a:r>
            <a:r>
              <a:rPr lang="pt-BR" sz="3200" dirty="0" smtClean="0">
                <a:hlinkClick r:id="rId2" action="ppaction://hlinkfile"/>
              </a:rPr>
              <a:t>-TermodeReferência.doc</a:t>
            </a:r>
            <a:endParaRPr lang="pt-BR" sz="3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Termo de Referência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É obrigado LICITAR?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4</a:t>
            </a:fld>
            <a:endParaRPr lang="pt-BR"/>
          </a:p>
        </p:txBody>
      </p:sp>
      <p:sp>
        <p:nvSpPr>
          <p:cNvPr id="7" name="Retângulo 6"/>
          <p:cNvSpPr/>
          <p:nvPr/>
        </p:nvSpPr>
        <p:spPr>
          <a:xfrm rot="19723224">
            <a:off x="6100028" y="1172431"/>
            <a:ext cx="2170787" cy="64479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13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pt-BR" sz="413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Retângulo 7"/>
          <p:cNvSpPr/>
          <p:nvPr/>
        </p:nvSpPr>
        <p:spPr>
          <a:xfrm rot="955257">
            <a:off x="5690249" y="1329096"/>
            <a:ext cx="4443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pt-B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4199086" y="1428736"/>
            <a:ext cx="1564852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28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pt-BR" sz="287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Retângulo 9"/>
          <p:cNvSpPr/>
          <p:nvPr/>
        </p:nvSpPr>
        <p:spPr>
          <a:xfrm rot="1430333">
            <a:off x="2913202" y="4077306"/>
            <a:ext cx="84830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t-BR" sz="13800" b="1" dirty="0" smtClean="0">
                <a:ln/>
                <a:solidFill>
                  <a:srgbClr val="FF0000"/>
                </a:solidFill>
              </a:rPr>
              <a:t>?</a:t>
            </a:r>
            <a:endParaRPr lang="pt-BR" sz="13800" b="1" dirty="0">
              <a:ln/>
              <a:solidFill>
                <a:srgbClr val="FF0000"/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 rot="20186130">
            <a:off x="7030026" y="981749"/>
            <a:ext cx="982962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1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pt-BR" sz="1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 rot="5400000">
            <a:off x="2260999" y="-525075"/>
            <a:ext cx="4616648" cy="772065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vert270" wrap="square" rtlCol="0" anchor="ctr">
            <a:spAutoFit/>
          </a:bodyPr>
          <a:lstStyle/>
          <a:p>
            <a:pPr algn="ctr"/>
            <a:r>
              <a:rPr lang="pt-B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cs typeface="Courier New" pitchFamily="49" charset="0"/>
              </a:rPr>
              <a:t>Como devemos proceder o levantamento de preço estimativo?</a:t>
            </a:r>
          </a:p>
          <a:p>
            <a:pPr algn="ctr"/>
            <a:r>
              <a:rPr lang="pt-B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cs typeface="Courier New" pitchFamily="49" charset="0"/>
              </a:rPr>
              <a:t>Qual sua utilidade?</a:t>
            </a:r>
          </a:p>
          <a:p>
            <a:pPr algn="ctr"/>
            <a:r>
              <a:rPr lang="pt-B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cs typeface="Courier New" pitchFamily="49" charset="0"/>
              </a:rPr>
              <a:t>Quais as </a:t>
            </a:r>
            <a:r>
              <a:rPr lang="pt-B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cs typeface="Courier New" pitchFamily="49" charset="0"/>
              </a:rPr>
              <a:t>consequencias</a:t>
            </a:r>
            <a:r>
              <a:rPr lang="pt-B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cs typeface="Courier New" pitchFamily="49" charset="0"/>
              </a:rPr>
              <a:t> de se equivocar na estimativa?</a:t>
            </a:r>
            <a:endParaRPr lang="pt-B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606944" y="1701383"/>
            <a:ext cx="685348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3200" dirty="0">
                <a:latin typeface="Calibri" pitchFamily="34" charset="0"/>
              </a:rPr>
              <a:t>Art. 15, </a:t>
            </a:r>
            <a:r>
              <a:rPr lang="pt-BR" sz="3200" dirty="0" smtClean="0">
                <a:latin typeface="Calibri" pitchFamily="34" charset="0"/>
              </a:rPr>
              <a:t>V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preços </a:t>
            </a:r>
            <a:r>
              <a:rPr lang="pt-BR" sz="3200" dirty="0">
                <a:latin typeface="Calibri" pitchFamily="34" charset="0"/>
              </a:rPr>
              <a:t>praticados pelos órgãos e entidades da Administração </a:t>
            </a:r>
            <a:r>
              <a:rPr lang="pt-BR" sz="3200" dirty="0" smtClean="0">
                <a:latin typeface="Calibri" pitchFamily="34" charset="0"/>
              </a:rPr>
              <a:t>Pública</a:t>
            </a:r>
          </a:p>
          <a:p>
            <a:pPr algn="just"/>
            <a:endParaRPr lang="pt-BR" sz="3200" dirty="0">
              <a:latin typeface="Calibri" pitchFamily="34" charset="0"/>
            </a:endParaRPr>
          </a:p>
          <a:p>
            <a:pPr algn="just"/>
            <a:r>
              <a:rPr lang="pt-BR" sz="3200" dirty="0">
                <a:latin typeface="Calibri" pitchFamily="34" charset="0"/>
              </a:rPr>
              <a:t>Art. 43, </a:t>
            </a:r>
            <a:r>
              <a:rPr lang="pt-BR" sz="3200" dirty="0" smtClean="0">
                <a:latin typeface="Calibri" pitchFamily="34" charset="0"/>
              </a:rPr>
              <a:t>IV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preços </a:t>
            </a:r>
            <a:r>
              <a:rPr lang="pt-BR" sz="3200" dirty="0">
                <a:latin typeface="Calibri" pitchFamily="34" charset="0"/>
              </a:rPr>
              <a:t>correntes no </a:t>
            </a:r>
            <a:r>
              <a:rPr lang="pt-BR" sz="3200" dirty="0" smtClean="0">
                <a:latin typeface="Calibri" pitchFamily="34" charset="0"/>
              </a:rPr>
              <a:t>mercado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fixados </a:t>
            </a:r>
            <a:r>
              <a:rPr lang="pt-BR" sz="3200" dirty="0">
                <a:latin typeface="Calibri" pitchFamily="34" charset="0"/>
              </a:rPr>
              <a:t>por órgão </a:t>
            </a:r>
            <a:r>
              <a:rPr lang="pt-BR" sz="3200" dirty="0" smtClean="0">
                <a:latin typeface="Calibri" pitchFamily="34" charset="0"/>
              </a:rPr>
              <a:t>oficial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constantes </a:t>
            </a:r>
            <a:r>
              <a:rPr lang="pt-BR" sz="3200" dirty="0">
                <a:latin typeface="Calibri" pitchFamily="34" charset="0"/>
              </a:rPr>
              <a:t>do </a:t>
            </a:r>
            <a:r>
              <a:rPr lang="pt-BR" sz="3200" dirty="0" smtClean="0">
                <a:latin typeface="Calibri" pitchFamily="34" charset="0"/>
              </a:rPr>
              <a:t>SRP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Regra Legal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325568" y="2242607"/>
            <a:ext cx="667545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Princípio </a:t>
            </a:r>
            <a:r>
              <a:rPr lang="pt-BR" sz="3200" dirty="0">
                <a:latin typeface="Calibri" pitchFamily="34" charset="0"/>
              </a:rPr>
              <a:t>do </a:t>
            </a:r>
            <a:r>
              <a:rPr lang="pt-BR" sz="3200" dirty="0" smtClean="0">
                <a:latin typeface="Calibri" pitchFamily="34" charset="0"/>
              </a:rPr>
              <a:t>Formalismo – art. 8</a:t>
            </a:r>
            <a:r>
              <a:rPr lang="pt-BR" sz="3200" dirty="0" smtClean="0">
                <a:latin typeface="Calibri"/>
              </a:rPr>
              <a:t>º, </a:t>
            </a:r>
            <a:r>
              <a:rPr lang="pt-BR" sz="3200" i="1" dirty="0" smtClean="0">
                <a:latin typeface="Calibri"/>
              </a:rPr>
              <a:t>caput</a:t>
            </a:r>
            <a:r>
              <a:rPr lang="pt-BR" sz="3200" dirty="0" smtClean="0">
                <a:latin typeface="Calibri"/>
              </a:rPr>
              <a:t>, Lei 10.520/02 – atos essenciais</a:t>
            </a:r>
            <a:endParaRPr lang="pt-BR" sz="3200" dirty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Quadro resumo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Agente responsável</a:t>
            </a:r>
            <a:endParaRPr lang="pt-BR" sz="3200" dirty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en-US" sz="3200" dirty="0">
              <a:latin typeface="Calibri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Requisitos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458938" y="1700808"/>
            <a:ext cx="692948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sz="3200" b="1" dirty="0" smtClean="0">
                <a:latin typeface="Calibri" pitchFamily="34" charset="0"/>
              </a:rPr>
              <a:t>SOBREPREÇO</a:t>
            </a:r>
          </a:p>
          <a:p>
            <a:pPr marL="514350" indent="-514350" algn="just">
              <a:buFont typeface="+mj-lt"/>
              <a:buAutoNum type="arabicPeriod"/>
            </a:pPr>
            <a:endParaRPr lang="en-US" sz="3200" dirty="0" smtClean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sz="3200" b="1" dirty="0" smtClean="0">
                <a:latin typeface="Calibri" pitchFamily="34" charset="0"/>
              </a:rPr>
              <a:t>RESPONSÁVEL: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 err="1" smtClean="0">
                <a:latin typeface="Calibri" pitchFamily="34" charset="0"/>
              </a:rPr>
              <a:t>objetivo</a:t>
            </a:r>
            <a:r>
              <a:rPr lang="en-US" sz="3200" dirty="0" smtClean="0">
                <a:latin typeface="Calibri" pitchFamily="34" charset="0"/>
              </a:rPr>
              <a:t>, </a:t>
            </a:r>
            <a:r>
              <a:rPr lang="en-US" sz="3200" dirty="0" err="1" smtClean="0">
                <a:latin typeface="Calibri" pitchFamily="34" charset="0"/>
              </a:rPr>
              <a:t>subjetivo</a:t>
            </a:r>
            <a:r>
              <a:rPr lang="en-US" sz="3200" dirty="0" smtClean="0">
                <a:latin typeface="Calibri" pitchFamily="34" charset="0"/>
              </a:rPr>
              <a:t>, </a:t>
            </a:r>
            <a:r>
              <a:rPr lang="en-US" sz="3200" dirty="0" err="1" smtClean="0">
                <a:latin typeface="Calibri" pitchFamily="34" charset="0"/>
              </a:rPr>
              <a:t>solidário</a:t>
            </a:r>
            <a:r>
              <a:rPr lang="en-US" sz="3200" dirty="0" smtClean="0">
                <a:latin typeface="Calibri" pitchFamily="34" charset="0"/>
              </a:rPr>
              <a:t> (</a:t>
            </a:r>
            <a:r>
              <a:rPr lang="en-US" sz="3200" dirty="0" err="1" smtClean="0">
                <a:latin typeface="Calibri" pitchFamily="34" charset="0"/>
              </a:rPr>
              <a:t>homem</a:t>
            </a:r>
            <a:r>
              <a:rPr lang="en-US" sz="3200" dirty="0" smtClean="0">
                <a:latin typeface="Calibri" pitchFamily="34" charset="0"/>
              </a:rPr>
              <a:t> normal), </a:t>
            </a:r>
            <a:r>
              <a:rPr lang="en-US" sz="3200" dirty="0" err="1" smtClean="0">
                <a:latin typeface="Calibri" pitchFamily="34" charset="0"/>
              </a:rPr>
              <a:t>liame</a:t>
            </a:r>
            <a:endParaRPr lang="en-US" sz="3200" dirty="0" smtClean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en-US" sz="3200" dirty="0" smtClean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sz="3200" b="1" dirty="0" smtClean="0">
                <a:latin typeface="Calibri" pitchFamily="34" charset="0"/>
              </a:rPr>
              <a:t>FRACASSO DA LICITAÇÃO: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 err="1" smtClean="0">
                <a:latin typeface="Calibri" pitchFamily="34" charset="0"/>
              </a:rPr>
              <a:t>diligências</a:t>
            </a:r>
            <a:r>
              <a:rPr lang="en-US" sz="3200" dirty="0" smtClean="0">
                <a:latin typeface="Calibri" pitchFamily="34" charset="0"/>
              </a:rPr>
              <a:t>, </a:t>
            </a:r>
            <a:r>
              <a:rPr lang="en-US" sz="3200" dirty="0" err="1" smtClean="0">
                <a:latin typeface="Calibri" pitchFamily="34" charset="0"/>
              </a:rPr>
              <a:t>fundamentação</a:t>
            </a:r>
            <a:r>
              <a:rPr lang="en-US" sz="3200" dirty="0" smtClean="0">
                <a:latin typeface="Calibri" pitchFamily="34" charset="0"/>
              </a:rPr>
              <a:t> e </a:t>
            </a:r>
            <a:r>
              <a:rPr lang="en-US" sz="3200" dirty="0" err="1" smtClean="0">
                <a:latin typeface="Calibri" pitchFamily="34" charset="0"/>
              </a:rPr>
              <a:t>readequação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 err="1" smtClean="0">
                <a:latin typeface="Calibri" pitchFamily="34" charset="0"/>
              </a:rPr>
              <a:t>orçamentária</a:t>
            </a:r>
            <a:endParaRPr lang="en-US" sz="3200" dirty="0" smtClean="0">
              <a:latin typeface="Calibri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Levantamento Inadequado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9C9819E-A8AE-43EB-AB1C-8F34F158D832}" type="slidenum">
              <a:rPr lang="pt-BR" smtClean="0"/>
              <a:pPr/>
              <a:t>44</a:t>
            </a:fld>
            <a:endParaRPr lang="pt-BR" smtClean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" y="285750"/>
            <a:ext cx="914400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r">
              <a:defRPr/>
            </a:pPr>
            <a:r>
              <a:rPr lang="pt-BR" sz="3600" dirty="0">
                <a:solidFill>
                  <a:schemeClr val="tx1"/>
                </a:solidFill>
                <a:latin typeface="Comic Sans MS" pitchFamily="66" charset="0"/>
              </a:rPr>
              <a:t>Qual valor estimado devemos usar para eleger a modalidade licitatória?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115616" y="1989138"/>
            <a:ext cx="763245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3200" dirty="0"/>
              <a:t>Para a escolha da modalidade de licitação adequada ao objeto licitado, deve ser considerado o </a:t>
            </a:r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prazo total da vigência</a:t>
            </a:r>
            <a:r>
              <a:rPr lang="pt-BR" sz="3200" dirty="0"/>
              <a:t> do contrato, compreendida, necessariamente, a </a:t>
            </a:r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possível prorrogação</a:t>
            </a:r>
            <a:r>
              <a:rPr lang="pt-BR" sz="3200" dirty="0"/>
              <a:t> da avença.</a:t>
            </a:r>
          </a:p>
          <a:p>
            <a:pPr algn="just">
              <a:defRPr/>
            </a:pPr>
            <a:endParaRPr lang="pt-BR" sz="3200" dirty="0"/>
          </a:p>
          <a:p>
            <a:pPr algn="just">
              <a:defRPr/>
            </a:pPr>
            <a:r>
              <a:rPr lang="pt-BR" sz="3200" dirty="0"/>
              <a:t>Acórdãos:  1725/2005-Primeira Câmara</a:t>
            </a:r>
          </a:p>
          <a:p>
            <a:pPr algn="just">
              <a:defRPr/>
            </a:pPr>
            <a:r>
              <a:rPr lang="pt-BR" sz="3200" dirty="0"/>
              <a:t>                   1395/2005-Segunda Câmara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Espaço Reservado para Número de Slide 4"/>
          <p:cNvSpPr txBox="1">
            <a:spLocks noGrp="1"/>
          </p:cNvSpPr>
          <p:nvPr/>
        </p:nvSpPr>
        <p:spPr bwMode="auto">
          <a:xfrm>
            <a:off x="7010400" y="63246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DF8D3A5A-F71A-4774-9FE2-078172852211}" type="slidenum">
              <a:rPr lang="pt-BR" sz="1000"/>
              <a:pPr algn="r" eaLnBrk="1" hangingPunct="1"/>
              <a:t>45</a:t>
            </a:fld>
            <a:endParaRPr lang="pt-BR" sz="1000"/>
          </a:p>
        </p:txBody>
      </p:sp>
      <p:graphicFrame>
        <p:nvGraphicFramePr>
          <p:cNvPr id="2" name="Diagrama 1"/>
          <p:cNvGraphicFramePr/>
          <p:nvPr/>
        </p:nvGraphicFramePr>
        <p:xfrm>
          <a:off x="2340000" y="980728"/>
          <a:ext cx="5040312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" y="214313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r">
              <a:defRPr/>
            </a:pPr>
            <a:r>
              <a:rPr lang="pt-BR" sz="3600">
                <a:solidFill>
                  <a:schemeClr val="tx1"/>
                </a:solidFill>
                <a:latin typeface="Comic Sans MS" pitchFamily="66" charset="0"/>
              </a:rPr>
              <a:t>Recursos Orçamentários</a:t>
            </a:r>
          </a:p>
        </p:txBody>
      </p:sp>
      <p:graphicFrame>
        <p:nvGraphicFramePr>
          <p:cNvPr id="6" name="Diagrama 5"/>
          <p:cNvGraphicFramePr/>
          <p:nvPr/>
        </p:nvGraphicFramePr>
        <p:xfrm>
          <a:off x="996057" y="2835051"/>
          <a:ext cx="7680399" cy="39063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3"/>
          <p:cNvSpPr txBox="1">
            <a:spLocks noChangeArrowheads="1"/>
          </p:cNvSpPr>
          <p:nvPr/>
        </p:nvSpPr>
        <p:spPr bwMode="auto">
          <a:xfrm>
            <a:off x="1008310" y="2049810"/>
            <a:ext cx="795617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pt-BR" sz="3200" dirty="0"/>
              <a:t>CONTINUIDADE DA ADMINISTRAÇÃO</a:t>
            </a:r>
          </a:p>
          <a:p>
            <a:pPr marL="342900" indent="-342900">
              <a:buFontTx/>
              <a:buAutoNum type="arabicPeriod"/>
            </a:pPr>
            <a:r>
              <a:rPr lang="pt-BR" sz="3200" dirty="0"/>
              <a:t>INDICAÇÃO = reservar</a:t>
            </a:r>
          </a:p>
          <a:p>
            <a:pPr marL="342900" indent="-342900">
              <a:buFontTx/>
              <a:buAutoNum type="arabicPeriod"/>
            </a:pPr>
            <a:r>
              <a:rPr lang="pt-BR" sz="3200" dirty="0"/>
              <a:t>DESPESAS </a:t>
            </a:r>
            <a:r>
              <a:rPr lang="pt-BR" sz="3200" dirty="0" smtClean="0"/>
              <a:t>HABITUAIS ou CONTÍNUAS </a:t>
            </a:r>
            <a:r>
              <a:rPr lang="pt-BR" sz="3200" dirty="0"/>
              <a:t>= </a:t>
            </a:r>
            <a:r>
              <a:rPr lang="pt-BR" sz="3200" dirty="0" smtClean="0"/>
              <a:t>indicar </a:t>
            </a:r>
            <a:r>
              <a:rPr lang="pt-BR" sz="3200" dirty="0"/>
              <a:t>projeto de LEI ORÇAMENTÁRIA</a:t>
            </a:r>
          </a:p>
          <a:p>
            <a:pPr marL="342900" indent="-342900">
              <a:buFontTx/>
              <a:buAutoNum type="arabicPeriod"/>
            </a:pPr>
            <a:r>
              <a:rPr lang="pt-BR" sz="3200" dirty="0"/>
              <a:t>REGISTRO DE PREÇOS = NÃO se aplica porque não é aquisição, é registro TCE-RO e TCU exigem indicação do P/A</a:t>
            </a:r>
          </a:p>
        </p:txBody>
      </p:sp>
      <p:sp>
        <p:nvSpPr>
          <p:cNvPr id="62467" name="Espaço Reservado para Número de Slide 3"/>
          <p:cNvSpPr txBox="1">
            <a:spLocks noGrp="1"/>
          </p:cNvSpPr>
          <p:nvPr/>
        </p:nvSpPr>
        <p:spPr bwMode="auto">
          <a:xfrm>
            <a:off x="7010400" y="63246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BD485517-B413-41C1-977E-DB5219608E3A}" type="slidenum">
              <a:rPr lang="pt-BR" sz="1000"/>
              <a:pPr algn="r" eaLnBrk="1" hangingPunct="1"/>
              <a:t>46</a:t>
            </a:fld>
            <a:endParaRPr lang="pt-BR" sz="1000"/>
          </a:p>
        </p:txBody>
      </p:sp>
      <p:sp>
        <p:nvSpPr>
          <p:cNvPr id="4" name="CaixaDeTexto 3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Observar os seguintes requisitos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 rot="20643880">
            <a:off x="565686" y="1877160"/>
            <a:ext cx="8057399" cy="34163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itchFamily="82" charset="0"/>
                <a:cs typeface="Courier New" pitchFamily="49" charset="0"/>
              </a:rPr>
              <a:t>A </a:t>
            </a:r>
            <a:r>
              <a:rPr lang="pt-BR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itchFamily="82" charset="0"/>
                <a:cs typeface="Courier New" pitchFamily="49" charset="0"/>
              </a:rPr>
              <a:t>fase</a:t>
            </a:r>
            <a:r>
              <a:rPr lang="pt-BR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itchFamily="82" charset="0"/>
                <a:cs typeface="Courier New" pitchFamily="49" charset="0"/>
              </a:rPr>
              <a:t> de </a:t>
            </a:r>
            <a:r>
              <a:rPr lang="pt-BR" sz="72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itchFamily="82" charset="0"/>
                <a:cs typeface="Courier New" pitchFamily="49" charset="0"/>
              </a:rPr>
              <a:t>HABILITAÇÃO</a:t>
            </a:r>
            <a:r>
              <a:rPr lang="pt-BR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itchFamily="82" charset="0"/>
                <a:cs typeface="Courier New" pitchFamily="49" charset="0"/>
              </a:rPr>
              <a:t> nas </a:t>
            </a:r>
            <a:r>
              <a:rPr lang="pt-BR" sz="72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itchFamily="82" charset="0"/>
                <a:cs typeface="Courier New" pitchFamily="49" charset="0"/>
              </a:rPr>
              <a:t>licitações</a:t>
            </a:r>
            <a:endParaRPr lang="pt-BR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urlz MT" pitchFamily="82" charset="0"/>
              <a:cs typeface="Courier New" pitchFamily="49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47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622921" y="2492896"/>
            <a:ext cx="6765503" cy="2062103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pt-BR" sz="3200" dirty="0" smtClean="0">
                <a:latin typeface="Calibri" pitchFamily="34" charset="0"/>
              </a:rPr>
              <a:t>Confirmação de que o licitante é idôneo, possui as condições necessárias para celebrar contrato com a Administração e, executá-lo fielmente.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48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Habilitação 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403648" y="1628800"/>
            <a:ext cx="7128792" cy="4524315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514350" indent="-514350" algn="ctr"/>
            <a:r>
              <a:rPr lang="pt-BR" sz="3200" b="1" dirty="0" smtClean="0">
                <a:latin typeface="Calibri" pitchFamily="34" charset="0"/>
              </a:rPr>
              <a:t>Art. 27, I a IV da Lei 8.666/93</a:t>
            </a:r>
          </a:p>
          <a:p>
            <a:pPr marL="514350" indent="-514350" algn="ctr"/>
            <a:endParaRPr lang="pt-BR" sz="3200" b="1" dirty="0" smtClean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Habilitação Jurídica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Qualificação Técnica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Qualificação econômico-financeira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Regularidade Fiscal</a:t>
            </a:r>
          </a:p>
          <a:p>
            <a:pPr marL="514350" indent="-514350" algn="just">
              <a:buFont typeface="+mj-lt"/>
              <a:buAutoNum type="arabicPeriod"/>
            </a:pPr>
            <a:endParaRPr lang="pt-BR" sz="3200" dirty="0" smtClean="0">
              <a:latin typeface="Calibri" pitchFamily="34" charset="0"/>
            </a:endParaRPr>
          </a:p>
          <a:p>
            <a:pPr marL="514350" indent="-514350" algn="just"/>
            <a:r>
              <a:rPr lang="pt-BR" sz="3200" dirty="0" smtClean="0">
                <a:latin typeface="Calibri" pitchFamily="34" charset="0"/>
              </a:rPr>
              <a:t>* Não se pode exigir outra forma de habilitação (limitar-se-á, a...)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49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Formas de Habilitação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Regra Constitucional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5</a:t>
            </a:fld>
            <a:endParaRPr lang="pt-BR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500166" y="1785926"/>
            <a:ext cx="7000924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Art. 37, XXI, CF/88 – </a:t>
            </a:r>
            <a:r>
              <a:rPr lang="pt-BR" sz="3200" u="sng" dirty="0"/>
              <a:t>ressalvados os casos especificados na legislação</a:t>
            </a:r>
            <a:r>
              <a:rPr lang="pt-BR" sz="3200" dirty="0"/>
              <a:t>, as obras, serviços, compras e alienações </a:t>
            </a:r>
            <a:r>
              <a:rPr lang="pt-BR" sz="3200" u="sng" dirty="0"/>
              <a:t>serão contratados mediante processo de licitação pública</a:t>
            </a:r>
            <a:r>
              <a:rPr lang="pt-BR" sz="3200" dirty="0"/>
              <a:t> que assegure igualdade de condições a todos os concorrentes [...]</a:t>
            </a:r>
          </a:p>
          <a:p>
            <a:pPr algn="r"/>
            <a:r>
              <a:rPr lang="pt-BR" dirty="0"/>
              <a:t>(grifo nosso)</a:t>
            </a:r>
            <a:endParaRPr lang="en-US" sz="9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475656" y="1689770"/>
            <a:ext cx="7128792" cy="3539430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Declaração do Menor  </a:t>
            </a:r>
            <a:r>
              <a:rPr lang="pt-BR" sz="2000" dirty="0" smtClean="0">
                <a:latin typeface="Calibri" pitchFamily="34" charset="0"/>
              </a:rPr>
              <a:t>(art. 27, V)</a:t>
            </a:r>
            <a:r>
              <a:rPr lang="pt-BR" sz="3200" dirty="0" smtClean="0">
                <a:latin typeface="Calibri" pitchFamily="34" charset="0"/>
              </a:rPr>
              <a:t>*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De inexistência de fato impeditivo da habilitação </a:t>
            </a:r>
            <a:r>
              <a:rPr lang="pt-BR" sz="2000" dirty="0" smtClean="0">
                <a:latin typeface="Calibri" pitchFamily="34" charset="0"/>
              </a:rPr>
              <a:t>(art. 32 </a:t>
            </a:r>
            <a:r>
              <a:rPr lang="pt-BR" sz="2000" dirty="0" smtClean="0">
                <a:latin typeface="Calibri"/>
              </a:rPr>
              <a:t>§2º)</a:t>
            </a:r>
            <a:r>
              <a:rPr lang="pt-BR" sz="3200" dirty="0" smtClean="0">
                <a:latin typeface="Calibri" pitchFamily="34" charset="0"/>
              </a:rPr>
              <a:t>*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De que pode se beneficiar do regime da LC 123/06 </a:t>
            </a:r>
            <a:r>
              <a:rPr lang="pt-BR" sz="2000" dirty="0" smtClean="0">
                <a:latin typeface="Calibri" pitchFamily="34" charset="0"/>
              </a:rPr>
              <a:t>(art. 3</a:t>
            </a:r>
            <a:r>
              <a:rPr lang="pt-BR" sz="2000" dirty="0" smtClean="0">
                <a:latin typeface="Calibri"/>
              </a:rPr>
              <a:t>º, §4º - </a:t>
            </a:r>
            <a:r>
              <a:rPr lang="pt-BR" sz="2000" dirty="0" smtClean="0">
                <a:latin typeface="Calibri" pitchFamily="34" charset="0"/>
              </a:rPr>
              <a:t>ME/EPP)</a:t>
            </a:r>
            <a:endParaRPr lang="pt-BR" sz="3200" dirty="0" smtClean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De que cumpre os requisitos de habilitação </a:t>
            </a:r>
            <a:r>
              <a:rPr lang="pt-BR" sz="2000" dirty="0" smtClean="0">
                <a:latin typeface="Calibri" pitchFamily="34" charset="0"/>
              </a:rPr>
              <a:t>(Art. 4</a:t>
            </a:r>
            <a:r>
              <a:rPr lang="pt-BR" sz="2000" dirty="0" smtClean="0">
                <a:latin typeface="Calibri"/>
              </a:rPr>
              <a:t>º</a:t>
            </a:r>
            <a:r>
              <a:rPr lang="pt-BR" sz="2000" dirty="0" smtClean="0">
                <a:latin typeface="Calibri" pitchFamily="34" charset="0"/>
              </a:rPr>
              <a:t>, VII, da Lei 10.520/02)</a:t>
            </a:r>
            <a:endParaRPr lang="pt-BR" sz="3200" dirty="0">
              <a:latin typeface="Calibri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50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Declarações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478905" y="2000240"/>
            <a:ext cx="6765503" cy="3539430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pt-BR" sz="3200" b="1" dirty="0">
                <a:latin typeface="Calibri" pitchFamily="34" charset="0"/>
              </a:rPr>
              <a:t>Art. 37, XXI, </a:t>
            </a:r>
            <a:r>
              <a:rPr lang="pt-BR" sz="3200" b="1" dirty="0" smtClean="0">
                <a:latin typeface="Calibri" pitchFamily="34" charset="0"/>
              </a:rPr>
              <a:t>CF, parte final – (obrigatória)</a:t>
            </a:r>
          </a:p>
          <a:p>
            <a:pPr algn="just"/>
            <a:endParaRPr lang="pt-BR" sz="3200" dirty="0" smtClean="0">
              <a:latin typeface="Calibri" pitchFamily="34" charset="0"/>
            </a:endParaRPr>
          </a:p>
          <a:p>
            <a:pPr algn="just"/>
            <a:r>
              <a:rPr lang="pt-BR" sz="3200" dirty="0" smtClean="0">
                <a:latin typeface="Calibri" pitchFamily="34" charset="0"/>
              </a:rPr>
              <a:t>[...] </a:t>
            </a:r>
            <a:r>
              <a:rPr lang="pt-BR" sz="3200" dirty="0">
                <a:latin typeface="Calibri" pitchFamily="34" charset="0"/>
              </a:rPr>
              <a:t>o qual </a:t>
            </a:r>
            <a:r>
              <a:rPr lang="pt-BR" sz="3200" b="1" u="sng" dirty="0" smtClean="0">
                <a:latin typeface="Calibri" pitchFamily="34" charset="0"/>
              </a:rPr>
              <a:t>SOMENTE PERMITIRÁ</a:t>
            </a:r>
            <a:r>
              <a:rPr lang="pt-BR" sz="3200" dirty="0" smtClean="0">
                <a:latin typeface="Calibri" pitchFamily="34" charset="0"/>
              </a:rPr>
              <a:t> </a:t>
            </a:r>
            <a:r>
              <a:rPr lang="pt-BR" sz="3200" dirty="0">
                <a:latin typeface="Calibri" pitchFamily="34" charset="0"/>
              </a:rPr>
              <a:t>as exigências de qualificação técnica e econômica </a:t>
            </a:r>
            <a:r>
              <a:rPr lang="pt-BR" sz="3200" b="1" u="sng" dirty="0" smtClean="0">
                <a:latin typeface="Calibri" pitchFamily="34" charset="0"/>
              </a:rPr>
              <a:t>INDISPENSÁVEIS</a:t>
            </a:r>
            <a:r>
              <a:rPr lang="pt-BR" sz="3200" dirty="0" smtClean="0">
                <a:latin typeface="Calibri" pitchFamily="34" charset="0"/>
              </a:rPr>
              <a:t> </a:t>
            </a:r>
            <a:r>
              <a:rPr lang="pt-BR" sz="3200" dirty="0">
                <a:latin typeface="Calibri" pitchFamily="34" charset="0"/>
              </a:rPr>
              <a:t>à garantia do cumprimento das obrigações</a:t>
            </a:r>
            <a:r>
              <a:rPr lang="pt-BR" sz="3200" dirty="0" smtClean="0">
                <a:latin typeface="Calibri" pitchFamily="34" charset="0"/>
              </a:rPr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51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FUNDAMENTO MAIOR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31640" y="1412776"/>
            <a:ext cx="7413575" cy="5016758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latin typeface="Calibri" pitchFamily="34" charset="0"/>
              </a:rPr>
              <a:t>Contratação de Seguro de Veículo</a:t>
            </a:r>
          </a:p>
          <a:p>
            <a:pPr algn="ctr"/>
            <a:endParaRPr lang="pt-BR" sz="3200" b="1" dirty="0" smtClean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Contrato de risco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Prêmio de pequeno valor, pode ter que indenizar total do bem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INDISPENSÁVEL medir condição financeira do futuro contratado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NÃO exige técnica alguma para venda de seguros, logo, é DISPENSÁVEL, É PROIBIDO exigir qualificação técnica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52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dirty="0" smtClean="0"/>
              <a:t>EXEMPLOS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31640" y="692696"/>
            <a:ext cx="7413575" cy="5509200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latin typeface="Calibri" pitchFamily="34" charset="0"/>
              </a:rPr>
              <a:t>Contratação de OBRA</a:t>
            </a:r>
          </a:p>
          <a:p>
            <a:pPr algn="ctr"/>
            <a:endParaRPr lang="pt-BR" sz="3200" b="1" dirty="0" smtClean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Investimento inicial significativo – recebe depois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Duração razoável do contrato, a empresa precisa ser sólida para se manter no mercado e executar o contrato até o fim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EXIGE técnicas específicas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INDISPENSÁVEL medir qualificação técnica e financeira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53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31640" y="1196752"/>
            <a:ext cx="7413575" cy="4524315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latin typeface="Calibri" pitchFamily="34" charset="0"/>
              </a:rPr>
              <a:t>Aquisição de BENS</a:t>
            </a:r>
          </a:p>
          <a:p>
            <a:pPr algn="ctr"/>
            <a:endParaRPr lang="pt-BR" sz="3200" b="1" dirty="0" smtClean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Entrega imediata e integral – investimento pequeno - DISPENSÁVEL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Entrega parcelada ou investimento significativo - INDISPENSÁVEL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NÃO SE EXIGE técnicas específicas para venda – DISPENSÁVEL – NÃO se deve exigir qualificação técnica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54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31640" y="980728"/>
            <a:ext cx="7413575" cy="4524315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latin typeface="Calibri" pitchFamily="34" charset="0"/>
              </a:rPr>
              <a:t>Contratação de Serviços</a:t>
            </a:r>
          </a:p>
          <a:p>
            <a:pPr algn="ctr"/>
            <a:endParaRPr lang="pt-BR" sz="3200" b="1" dirty="0" smtClean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Execução imediata e integral – investimento pequeno - DISPENSÁVEL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Execução em prazo superior a 30 dias ou investimento significativo – INDISPENSÁVEL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EXIGE técnicas específicas – INDISPENSÁVEL - qualificação técnica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55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Text Box 2"/>
          <p:cNvSpPr txBox="1">
            <a:spLocks noChangeArrowheads="1"/>
          </p:cNvSpPr>
          <p:nvPr/>
        </p:nvSpPr>
        <p:spPr bwMode="auto">
          <a:xfrm>
            <a:off x="903485" y="1976641"/>
            <a:ext cx="7700963" cy="3108543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pt-BR" sz="3200" dirty="0">
                <a:solidFill>
                  <a:schemeClr val="tx1"/>
                </a:solidFill>
                <a:latin typeface="Calibri" pitchFamily="34" charset="0"/>
              </a:rPr>
              <a:t>A documentação de que tratam os </a:t>
            </a:r>
            <a:r>
              <a:rPr lang="pt-BR" sz="3200" dirty="0" err="1">
                <a:solidFill>
                  <a:schemeClr val="tx1"/>
                </a:solidFill>
                <a:latin typeface="Calibri" pitchFamily="34" charset="0"/>
              </a:rPr>
              <a:t>arts</a:t>
            </a:r>
            <a:r>
              <a:rPr lang="pt-BR" sz="3200" dirty="0">
                <a:solidFill>
                  <a:schemeClr val="tx1"/>
                </a:solidFill>
                <a:latin typeface="Calibri" pitchFamily="34" charset="0"/>
              </a:rPr>
              <a:t>. 28 a 31 desta Lei </a:t>
            </a:r>
            <a:r>
              <a:rPr lang="pt-BR" sz="3600" b="1" dirty="0">
                <a:solidFill>
                  <a:schemeClr val="tx1"/>
                </a:solidFill>
                <a:latin typeface="Calibri" pitchFamily="34" charset="0"/>
              </a:rPr>
              <a:t>poderá ser dispensada</a:t>
            </a:r>
            <a:r>
              <a:rPr lang="pt-BR" sz="3200" dirty="0">
                <a:solidFill>
                  <a:schemeClr val="tx1"/>
                </a:solidFill>
                <a:latin typeface="Calibri" pitchFamily="34" charset="0"/>
              </a:rPr>
              <a:t>, no </a:t>
            </a:r>
            <a:r>
              <a:rPr lang="pt-BR" sz="3600" b="1" dirty="0">
                <a:solidFill>
                  <a:schemeClr val="tx1"/>
                </a:solidFill>
                <a:latin typeface="Calibri" pitchFamily="34" charset="0"/>
              </a:rPr>
              <a:t>todo ou em parte</a:t>
            </a:r>
            <a:r>
              <a:rPr lang="pt-BR" sz="3200" dirty="0">
                <a:solidFill>
                  <a:schemeClr val="tx1"/>
                </a:solidFill>
                <a:latin typeface="Calibri" pitchFamily="34" charset="0"/>
              </a:rPr>
              <a:t>, nos casos de </a:t>
            </a:r>
            <a:r>
              <a:rPr lang="pt-BR" sz="3600" b="1" dirty="0">
                <a:solidFill>
                  <a:schemeClr val="tx1"/>
                </a:solidFill>
                <a:latin typeface="Calibri" pitchFamily="34" charset="0"/>
              </a:rPr>
              <a:t>convite</a:t>
            </a:r>
            <a:r>
              <a:rPr lang="pt-BR" sz="3200" dirty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pt-BR" sz="3600" b="1" dirty="0">
                <a:solidFill>
                  <a:schemeClr val="tx1"/>
                </a:solidFill>
                <a:latin typeface="Calibri" pitchFamily="34" charset="0"/>
              </a:rPr>
              <a:t>concurso</a:t>
            </a:r>
            <a:r>
              <a:rPr lang="pt-BR" sz="3200" dirty="0">
                <a:solidFill>
                  <a:schemeClr val="tx1"/>
                </a:solidFill>
                <a:latin typeface="Calibri" pitchFamily="34" charset="0"/>
              </a:rPr>
              <a:t>, fornecimento de bens para </a:t>
            </a:r>
            <a:r>
              <a:rPr lang="pt-BR" sz="3600" b="1" dirty="0">
                <a:solidFill>
                  <a:schemeClr val="tx1"/>
                </a:solidFill>
                <a:latin typeface="Calibri" pitchFamily="34" charset="0"/>
              </a:rPr>
              <a:t>pronta entrega</a:t>
            </a:r>
            <a:r>
              <a:rPr lang="pt-BR" sz="3200" dirty="0">
                <a:solidFill>
                  <a:schemeClr val="tx1"/>
                </a:solidFill>
                <a:latin typeface="Calibri" pitchFamily="34" charset="0"/>
              </a:rPr>
              <a:t> e </a:t>
            </a:r>
            <a:r>
              <a:rPr lang="pt-BR" sz="3600" b="1" dirty="0">
                <a:solidFill>
                  <a:schemeClr val="tx1"/>
                </a:solidFill>
                <a:latin typeface="Calibri" pitchFamily="34" charset="0"/>
              </a:rPr>
              <a:t>leilão</a:t>
            </a:r>
            <a:r>
              <a:rPr lang="pt-BR" sz="3200" dirty="0" smtClean="0">
                <a:solidFill>
                  <a:schemeClr val="tx1"/>
                </a:solidFill>
                <a:latin typeface="Calibri" pitchFamily="34" charset="0"/>
              </a:rPr>
              <a:t>. (facultativo)</a:t>
            </a:r>
          </a:p>
          <a:p>
            <a:pPr algn="r"/>
            <a:r>
              <a:rPr lang="pt-BR" sz="2000" dirty="0" smtClean="0">
                <a:solidFill>
                  <a:schemeClr val="tx1"/>
                </a:solidFill>
                <a:latin typeface="Calibri" pitchFamily="34" charset="0"/>
              </a:rPr>
              <a:t>(art. 32, </a:t>
            </a:r>
            <a:r>
              <a:rPr lang="pt-BR" sz="2000" dirty="0" smtClean="0">
                <a:solidFill>
                  <a:schemeClr val="tx1"/>
                </a:solidFill>
                <a:latin typeface="Calibri"/>
              </a:rPr>
              <a:t>§1º)</a:t>
            </a:r>
            <a:endParaRPr lang="pt-BR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56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Dispensa de Documentos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Text Box 2"/>
          <p:cNvSpPr txBox="1">
            <a:spLocks noChangeArrowheads="1"/>
          </p:cNvSpPr>
          <p:nvPr/>
        </p:nvSpPr>
        <p:spPr bwMode="auto">
          <a:xfrm>
            <a:off x="971600" y="2253059"/>
            <a:ext cx="7700963" cy="3170099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742950" indent="-742950" algn="just">
              <a:buFont typeface="+mj-lt"/>
              <a:buAutoNum type="arabicPeriod"/>
            </a:pPr>
            <a:r>
              <a:rPr lang="pt-BR" sz="3600" b="1" dirty="0" smtClean="0">
                <a:solidFill>
                  <a:schemeClr val="tx1"/>
                </a:solidFill>
                <a:latin typeface="Calibri" pitchFamily="34" charset="0"/>
              </a:rPr>
              <a:t>todo </a:t>
            </a:r>
            <a:r>
              <a:rPr lang="pt-BR" sz="3600" b="1" dirty="0">
                <a:solidFill>
                  <a:schemeClr val="tx1"/>
                </a:solidFill>
                <a:latin typeface="Calibri" pitchFamily="34" charset="0"/>
              </a:rPr>
              <a:t>ou em </a:t>
            </a:r>
            <a:r>
              <a:rPr lang="pt-BR" sz="3600" b="1" dirty="0" smtClean="0">
                <a:solidFill>
                  <a:schemeClr val="tx1"/>
                </a:solidFill>
                <a:latin typeface="Calibri" pitchFamily="34" charset="0"/>
              </a:rPr>
              <a:t>parte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pt-BR" sz="3600" b="1" dirty="0" smtClean="0">
                <a:solidFill>
                  <a:schemeClr val="tx1"/>
                </a:solidFill>
                <a:latin typeface="Calibri" pitchFamily="34" charset="0"/>
              </a:rPr>
              <a:t>convite</a:t>
            </a:r>
            <a:r>
              <a:rPr lang="pt-BR" sz="3200" dirty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pt-BR" sz="3600" b="1" dirty="0" smtClean="0">
                <a:solidFill>
                  <a:schemeClr val="tx1"/>
                </a:solidFill>
                <a:latin typeface="Calibri" pitchFamily="34" charset="0"/>
              </a:rPr>
              <a:t>concurso e leilão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pt-BR" sz="3600" b="1" dirty="0" smtClean="0">
                <a:solidFill>
                  <a:schemeClr val="tx1"/>
                </a:solidFill>
                <a:latin typeface="Calibri" pitchFamily="34" charset="0"/>
              </a:rPr>
              <a:t>Fornecimento de bens para pronta entrega (integral e sem obrigação futura)</a:t>
            </a:r>
          </a:p>
          <a:p>
            <a:pPr marL="742950" indent="-742950" algn="r"/>
            <a:r>
              <a:rPr lang="pt-BR" sz="2000" dirty="0" smtClean="0">
                <a:solidFill>
                  <a:schemeClr val="tx1"/>
                </a:solidFill>
                <a:latin typeface="Calibri" pitchFamily="34" charset="0"/>
              </a:rPr>
              <a:t>(art. 32, </a:t>
            </a:r>
            <a:r>
              <a:rPr lang="pt-BR" sz="2000" dirty="0" smtClean="0">
                <a:solidFill>
                  <a:schemeClr val="tx1"/>
                </a:solidFill>
                <a:latin typeface="Calibri"/>
              </a:rPr>
              <a:t>§1º)</a:t>
            </a:r>
            <a:endParaRPr lang="pt-BR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57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Requisitos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Text Box 2"/>
          <p:cNvSpPr txBox="1">
            <a:spLocks noChangeArrowheads="1"/>
          </p:cNvSpPr>
          <p:nvPr/>
        </p:nvSpPr>
        <p:spPr bwMode="auto">
          <a:xfrm>
            <a:off x="899592" y="2118549"/>
            <a:ext cx="7700963" cy="2739211"/>
          </a:xfrm>
          <a:prstGeom prst="rect">
            <a:avLst/>
          </a:prstGeom>
          <a:solidFill>
            <a:schemeClr val="tx1"/>
          </a:solidFill>
          <a:ln w="38100" cap="sq" cmpd="dbl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just"/>
            <a:r>
              <a:rPr lang="pt-BR" sz="3200" dirty="0">
                <a:solidFill>
                  <a:schemeClr val="bg1"/>
                </a:solidFill>
                <a:latin typeface="Calibri" pitchFamily="34" charset="0"/>
              </a:rPr>
              <a:t>É dispensável o “termo de contrato” [...] nos casos de compra com </a:t>
            </a: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entrega imediata e integral</a:t>
            </a:r>
            <a:r>
              <a:rPr lang="pt-BR" sz="3200" dirty="0">
                <a:solidFill>
                  <a:schemeClr val="bg1"/>
                </a:solidFill>
                <a:latin typeface="Calibri" pitchFamily="34" charset="0"/>
              </a:rPr>
              <a:t> dos bens adquiridos, dos quais não </a:t>
            </a: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resultem obrigações futuras</a:t>
            </a:r>
            <a:r>
              <a:rPr lang="pt-BR" sz="3200" dirty="0">
                <a:solidFill>
                  <a:schemeClr val="bg1"/>
                </a:solidFill>
                <a:latin typeface="Calibri" pitchFamily="34" charset="0"/>
              </a:rPr>
              <a:t>, inclusive assistência técnica.</a:t>
            </a:r>
            <a:endParaRPr lang="pt-BR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35523" name="Text Box 3"/>
          <p:cNvSpPr txBox="1">
            <a:spLocks noChangeArrowheads="1"/>
          </p:cNvSpPr>
          <p:nvPr/>
        </p:nvSpPr>
        <p:spPr bwMode="auto">
          <a:xfrm>
            <a:off x="1119708" y="900009"/>
            <a:ext cx="7124700" cy="584775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lang="pt-BR" sz="3200" dirty="0">
                <a:latin typeface="Calibri" pitchFamily="34" charset="0"/>
              </a:rPr>
              <a:t>LF</a:t>
            </a:r>
            <a:r>
              <a:rPr lang="en-US" sz="3200" dirty="0"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 8.666/93</a:t>
            </a:r>
            <a:r>
              <a:rPr lang="pt-BR" sz="3200" dirty="0">
                <a:latin typeface="Calibri" pitchFamily="34" charset="0"/>
              </a:rPr>
              <a:t> – Art. 62, </a:t>
            </a:r>
            <a:r>
              <a:rPr lang="en-US" sz="3200" dirty="0"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§ </a:t>
            </a:r>
            <a:r>
              <a:rPr lang="en-US" sz="3200" dirty="0" smtClean="0"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4º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58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8" name="Text Box 4"/>
          <p:cNvSpPr txBox="1">
            <a:spLocks noChangeArrowheads="1"/>
          </p:cNvSpPr>
          <p:nvPr/>
        </p:nvSpPr>
        <p:spPr bwMode="auto">
          <a:xfrm>
            <a:off x="1475656" y="836712"/>
            <a:ext cx="7200726" cy="1446550"/>
          </a:xfrm>
          <a:prstGeom prst="rect">
            <a:avLst/>
          </a:prstGeom>
          <a:solidFill>
            <a:schemeClr val="accent1"/>
          </a:solidFill>
          <a:ln w="38100" cap="sq" cmpd="dbl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</a:rPr>
              <a:t>REGRA</a:t>
            </a:r>
          </a:p>
          <a:p>
            <a:pPr algn="ctr"/>
            <a:r>
              <a:rPr lang="pt-BR" sz="3200" b="1" dirty="0">
                <a:solidFill>
                  <a:schemeClr val="bg1"/>
                </a:solidFill>
                <a:latin typeface="Calibri" pitchFamily="34" charset="0"/>
              </a:rPr>
              <a:t>LF n</a:t>
            </a:r>
            <a:r>
              <a:rPr lang="en-US" sz="3200" b="1" dirty="0">
                <a:solidFill>
                  <a:schemeClr val="bg1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º 8.666/93   ≠   LF nº 10.520/02</a:t>
            </a:r>
          </a:p>
          <a:p>
            <a:pPr algn="ctr"/>
            <a:r>
              <a:rPr lang="pt-BR" sz="2400" b="1" dirty="0">
                <a:solidFill>
                  <a:schemeClr val="bg1"/>
                </a:solidFill>
                <a:latin typeface="Calibri" pitchFamily="34" charset="0"/>
              </a:rPr>
              <a:t>(art. </a:t>
            </a:r>
            <a:r>
              <a:rPr lang="pt-BR" sz="2400" b="1" dirty="0" smtClean="0">
                <a:solidFill>
                  <a:schemeClr val="bg1"/>
                </a:solidFill>
                <a:latin typeface="Calibri" pitchFamily="34" charset="0"/>
              </a:rPr>
              <a:t>27 a 31)                               </a:t>
            </a:r>
            <a:r>
              <a:rPr lang="pt-BR" sz="2400" b="1" dirty="0">
                <a:solidFill>
                  <a:schemeClr val="bg1"/>
                </a:solidFill>
                <a:latin typeface="Calibri" pitchFamily="34" charset="0"/>
              </a:rPr>
              <a:t>(art. 4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  <a:ea typeface="Lucida Sans Unicode" pitchFamily="34" charset="0"/>
                <a:cs typeface="Lucida Sans Unicode" pitchFamily="34" charset="0"/>
              </a:rPr>
              <a:t>º, II)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59</a:t>
            </a:fld>
            <a:endParaRPr lang="pt-BR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835770" y="3140968"/>
            <a:ext cx="6408638" cy="3046988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14350" indent="-514350" algn="ctr"/>
            <a:r>
              <a:rPr lang="pt-BR" sz="3200" b="1" dirty="0" smtClean="0"/>
              <a:t>LICC, art. 2</a:t>
            </a:r>
            <a:r>
              <a:rPr lang="pt-BR" sz="3200" b="1" dirty="0" smtClean="0">
                <a:latin typeface="Calibri"/>
              </a:rPr>
              <a:t>º, §1º</a:t>
            </a:r>
          </a:p>
          <a:p>
            <a:pPr marL="514350" indent="-514350" algn="ctr"/>
            <a:r>
              <a:rPr lang="pt-BR" sz="3200" b="1" dirty="0" smtClean="0"/>
              <a:t>C</a:t>
            </a:r>
            <a:r>
              <a:rPr lang="pt-BR" sz="3200" b="1" dirty="0" smtClean="0">
                <a:solidFill>
                  <a:srgbClr val="FFFF00"/>
                </a:solidFill>
              </a:rPr>
              <a:t>O</a:t>
            </a:r>
            <a:r>
              <a:rPr lang="pt-BR" sz="3200" b="1" dirty="0" smtClean="0"/>
              <a:t>N</a:t>
            </a:r>
            <a:r>
              <a:rPr lang="pt-BR" sz="3200" b="1" dirty="0" smtClean="0">
                <a:solidFill>
                  <a:srgbClr val="FFFF00"/>
                </a:solidFill>
              </a:rPr>
              <a:t>F</a:t>
            </a:r>
            <a:r>
              <a:rPr lang="pt-BR" sz="3200" b="1" dirty="0" smtClean="0"/>
              <a:t>L</a:t>
            </a:r>
            <a:r>
              <a:rPr lang="pt-BR" sz="3200" b="1" dirty="0" smtClean="0">
                <a:solidFill>
                  <a:srgbClr val="FFFF00"/>
                </a:solidFill>
              </a:rPr>
              <a:t>I</a:t>
            </a:r>
            <a:r>
              <a:rPr lang="pt-BR" sz="3200" b="1" dirty="0" smtClean="0"/>
              <a:t>T</a:t>
            </a:r>
            <a:r>
              <a:rPr lang="pt-BR" sz="3200" b="1" dirty="0" smtClean="0">
                <a:solidFill>
                  <a:srgbClr val="FFFF00"/>
                </a:solidFill>
              </a:rPr>
              <a:t>O</a:t>
            </a:r>
            <a:r>
              <a:rPr lang="pt-BR" sz="3200" b="1" dirty="0" smtClean="0"/>
              <a:t> D</a:t>
            </a:r>
            <a:r>
              <a:rPr lang="pt-BR" sz="3200" b="1" dirty="0" smtClean="0">
                <a:solidFill>
                  <a:srgbClr val="FFFF00"/>
                </a:solidFill>
              </a:rPr>
              <a:t>E</a:t>
            </a:r>
            <a:r>
              <a:rPr lang="pt-BR" sz="3200" b="1" dirty="0" smtClean="0"/>
              <a:t> N</a:t>
            </a:r>
            <a:r>
              <a:rPr lang="pt-BR" sz="3200" b="1" dirty="0" smtClean="0">
                <a:solidFill>
                  <a:srgbClr val="FFFF00"/>
                </a:solidFill>
              </a:rPr>
              <a:t>O</a:t>
            </a:r>
            <a:r>
              <a:rPr lang="pt-BR" sz="3200" b="1" dirty="0" smtClean="0"/>
              <a:t>R</a:t>
            </a:r>
            <a:r>
              <a:rPr lang="pt-BR" sz="3200" b="1" dirty="0" smtClean="0">
                <a:solidFill>
                  <a:srgbClr val="FFFF00"/>
                </a:solidFill>
              </a:rPr>
              <a:t>M</a:t>
            </a:r>
            <a:r>
              <a:rPr lang="pt-BR" sz="3200" b="1" dirty="0" smtClean="0"/>
              <a:t>A</a:t>
            </a:r>
            <a:r>
              <a:rPr lang="pt-BR" sz="3200" b="1" dirty="0" smtClean="0">
                <a:solidFill>
                  <a:srgbClr val="FFFF00"/>
                </a:solidFill>
              </a:rPr>
              <a:t>S</a:t>
            </a:r>
          </a:p>
          <a:p>
            <a:pPr marL="514350" indent="-514350" algn="ctr"/>
            <a:r>
              <a:rPr lang="pt-BR" sz="3200" b="1" dirty="0" smtClean="0"/>
              <a:t>lei NOVA (x) lei VELHA</a:t>
            </a:r>
          </a:p>
          <a:p>
            <a:pPr marL="514350" indent="-514350" algn="ctr"/>
            <a:endParaRPr lang="pt-BR" sz="3200" b="1" dirty="0" smtClean="0"/>
          </a:p>
          <a:p>
            <a:pPr marL="514350" indent="-514350" algn="ctr"/>
            <a:r>
              <a:rPr lang="pt-BR" sz="3200" b="1" dirty="0" smtClean="0"/>
              <a:t>Princípio da ESPECIALIDADE</a:t>
            </a:r>
          </a:p>
          <a:p>
            <a:pPr marL="514350" indent="-514350" algn="ctr"/>
            <a:r>
              <a:rPr lang="pt-BR" sz="3200" dirty="0" smtClean="0"/>
              <a:t>Lex </a:t>
            </a:r>
            <a:r>
              <a:rPr lang="pt-BR" sz="3200" dirty="0" err="1" smtClean="0"/>
              <a:t>specialis</a:t>
            </a:r>
            <a:r>
              <a:rPr lang="pt-BR" sz="3200" dirty="0" smtClean="0"/>
              <a:t> </a:t>
            </a:r>
            <a:r>
              <a:rPr lang="pt-BR" sz="3200" dirty="0" err="1" smtClean="0"/>
              <a:t>derogat</a:t>
            </a:r>
            <a:r>
              <a:rPr lang="pt-BR" sz="3200" dirty="0" smtClean="0"/>
              <a:t> </a:t>
            </a:r>
            <a:r>
              <a:rPr lang="pt-BR" sz="3200" dirty="0" err="1" smtClean="0"/>
              <a:t>legi</a:t>
            </a:r>
            <a:r>
              <a:rPr lang="pt-BR" sz="3200" dirty="0" smtClean="0"/>
              <a:t> </a:t>
            </a:r>
            <a:r>
              <a:rPr lang="pt-BR" sz="3200" dirty="0" err="1" smtClean="0"/>
              <a:t>generali</a:t>
            </a:r>
            <a:endParaRPr lang="pt-BR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Regra Infraconstitucional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6</a:t>
            </a:fld>
            <a:endParaRPr lang="pt-BR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441480" y="1691896"/>
            <a:ext cx="7202486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Art. 2</a:t>
            </a:r>
            <a:r>
              <a:rPr lang="en-US" sz="3200" dirty="0">
                <a:cs typeface="Lucida Sans Unicode" pitchFamily="34" charset="0"/>
              </a:rPr>
              <a:t>º</a:t>
            </a:r>
            <a:r>
              <a:rPr lang="pt-BR" sz="3200" dirty="0"/>
              <a:t>, </a:t>
            </a:r>
            <a:r>
              <a:rPr lang="pt-BR" sz="3200" i="1" dirty="0"/>
              <a:t>caput</a:t>
            </a:r>
            <a:r>
              <a:rPr lang="pt-BR" sz="3200" dirty="0"/>
              <a:t>, Lei Federal </a:t>
            </a:r>
            <a:r>
              <a:rPr lang="pt-BR" sz="3200" dirty="0" smtClean="0"/>
              <a:t>8.666/93 - As </a:t>
            </a:r>
            <a:r>
              <a:rPr lang="pt-BR" sz="3200" dirty="0"/>
              <a:t>obras, serviços, inclusive de publicidade, compras, alienações, concessões, permissões e locações da Administração Pública, </a:t>
            </a:r>
            <a:r>
              <a:rPr lang="pt-BR" sz="3200" u="sng" dirty="0"/>
              <a:t>quando contratada com terceiros, serão necessariamente precedidas de licitação</a:t>
            </a:r>
            <a:r>
              <a:rPr lang="pt-BR" sz="3200" dirty="0"/>
              <a:t>, ressalvadas as hipóteses previstas nesta Lei</a:t>
            </a:r>
            <a:r>
              <a:rPr lang="pt-BR" sz="3200" dirty="0" smtClean="0"/>
              <a:t>.</a:t>
            </a:r>
          </a:p>
          <a:p>
            <a:pPr algn="r"/>
            <a:r>
              <a:rPr lang="pt-BR" dirty="0" smtClean="0"/>
              <a:t>(grifo nosso)</a:t>
            </a:r>
            <a:endParaRPr lang="en-US" sz="9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1691754" y="1977802"/>
            <a:ext cx="6408638" cy="3539430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Fazenda Nacional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Seguridade Social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FGTS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Fazendas </a:t>
            </a:r>
            <a:r>
              <a:rPr lang="pt-BR" sz="3200" dirty="0">
                <a:latin typeface="Calibri" pitchFamily="34" charset="0"/>
              </a:rPr>
              <a:t>Estaduais e </a:t>
            </a:r>
            <a:r>
              <a:rPr lang="pt-BR" sz="3200" dirty="0" smtClean="0">
                <a:latin typeface="Calibri" pitchFamily="34" charset="0"/>
              </a:rPr>
              <a:t>Municipais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b="1" dirty="0" smtClean="0">
                <a:latin typeface="Calibri" pitchFamily="34" charset="0"/>
              </a:rPr>
              <a:t>EXIGÊNCIAS DO EDITAL</a:t>
            </a:r>
            <a:r>
              <a:rPr lang="pt-BR" sz="3200" dirty="0" smtClean="0">
                <a:latin typeface="Calibri" pitchFamily="34" charset="0"/>
              </a:rPr>
              <a:t> quanto à habilitação jurídica e qualificações técnicas e econômico-financeiras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60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Regras do Pregão – art. 4</a:t>
            </a:r>
            <a:r>
              <a:rPr lang="pt-BR" sz="3600" b="1" dirty="0" smtClean="0">
                <a:latin typeface="Calibri"/>
              </a:rPr>
              <a:t>º, XIII</a:t>
            </a:r>
            <a:endParaRPr lang="pt-BR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Text Box 2"/>
          <p:cNvSpPr txBox="1">
            <a:spLocks noChangeArrowheads="1"/>
          </p:cNvSpPr>
          <p:nvPr/>
        </p:nvSpPr>
        <p:spPr bwMode="auto">
          <a:xfrm>
            <a:off x="1475730" y="1882567"/>
            <a:ext cx="7416750" cy="3539430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latin typeface="Calibri" pitchFamily="34" charset="0"/>
              </a:rPr>
              <a:t>Art. 28 a 31, da Lei 8.666/93</a:t>
            </a:r>
          </a:p>
          <a:p>
            <a:pPr algn="ctr"/>
            <a:endParaRPr lang="pt-BR" sz="3200" b="1" dirty="0" smtClean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b="1" dirty="0" smtClean="0">
                <a:latin typeface="Calibri" pitchFamily="34" charset="0"/>
              </a:rPr>
              <a:t>Aplica-se art. 37, XXI, CF (obrigatório)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b="1" dirty="0" smtClean="0">
                <a:latin typeface="Calibri" pitchFamily="34" charset="0"/>
              </a:rPr>
              <a:t>Pode ser aplicado art. 32, </a:t>
            </a:r>
            <a:r>
              <a:rPr lang="pt-BR" sz="3200" b="1" dirty="0" smtClean="0">
                <a:latin typeface="Calibri"/>
              </a:rPr>
              <a:t>§3º, 8666/93 (facultativo)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b="1" dirty="0" smtClean="0">
                <a:latin typeface="Calibri"/>
                <a:hlinkClick r:id="rId2" action="ppaction://hlinkfile"/>
              </a:rPr>
              <a:t>..\Material de Apoio\</a:t>
            </a:r>
            <a:r>
              <a:rPr lang="pt-BR" sz="3200" b="1" dirty="0" err="1" smtClean="0">
                <a:latin typeface="Calibri"/>
                <a:hlinkClick r:id="rId2" action="ppaction://hlinkfile"/>
              </a:rPr>
              <a:t>Art</a:t>
            </a:r>
            <a:r>
              <a:rPr lang="pt-BR" sz="3200" b="1" dirty="0" smtClean="0">
                <a:latin typeface="Calibri"/>
                <a:hlinkClick r:id="rId2" action="ppaction://hlinkfile"/>
              </a:rPr>
              <a:t> 27 a 32 - Habilitação.</a:t>
            </a:r>
            <a:r>
              <a:rPr lang="pt-BR" sz="3200" b="1" dirty="0" err="1" smtClean="0">
                <a:latin typeface="Calibri"/>
                <a:hlinkClick r:id="rId2" action="ppaction://hlinkfile"/>
              </a:rPr>
              <a:t>docx</a:t>
            </a:r>
            <a:endParaRPr lang="pt-BR" sz="3200" b="1" dirty="0" smtClean="0">
              <a:latin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61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646331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Regras da Concorrência, TP e Convite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Text Box 2"/>
          <p:cNvSpPr txBox="1">
            <a:spLocks noChangeArrowheads="1"/>
          </p:cNvSpPr>
          <p:nvPr/>
        </p:nvSpPr>
        <p:spPr bwMode="auto">
          <a:xfrm>
            <a:off x="1475730" y="2132856"/>
            <a:ext cx="6984702" cy="3170099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Mesma regra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Flexibilização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Indispensáveis </a:t>
            </a:r>
            <a:r>
              <a:rPr lang="pt-BR" sz="2000" dirty="0" smtClean="0">
                <a:latin typeface="Calibri" pitchFamily="34" charset="0"/>
              </a:rPr>
              <a:t>(Regularidade Fiscal, FGTS, Qualificação Técnica e Econômico-Financeira quando obrigatórias)</a:t>
            </a:r>
            <a:endParaRPr lang="pt-BR" sz="3200" dirty="0" smtClean="0">
              <a:latin typeface="Calibri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Registros Cadastrais </a:t>
            </a:r>
            <a:r>
              <a:rPr lang="pt-BR" sz="2000" dirty="0" smtClean="0">
                <a:latin typeface="Calibri" pitchFamily="34" charset="0"/>
              </a:rPr>
              <a:t>(art. 32, </a:t>
            </a:r>
            <a:r>
              <a:rPr lang="pt-BR" sz="2000" dirty="0" smtClean="0">
                <a:latin typeface="Calibri"/>
              </a:rPr>
              <a:t>§3º, </a:t>
            </a:r>
            <a:r>
              <a:rPr lang="pt-BR" sz="2000" dirty="0" smtClean="0">
                <a:latin typeface="Calibri" pitchFamily="34" charset="0"/>
              </a:rPr>
              <a:t>34 a 37)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latin typeface="Calibri" pitchFamily="34" charset="0"/>
              </a:rPr>
              <a:t>Outros documentos</a:t>
            </a:r>
            <a:endParaRPr lang="pt-BR" sz="4400" dirty="0" smtClean="0">
              <a:latin typeface="Calibri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62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1200329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Regras de Habilitação para Contratação Direta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Text Box 2"/>
          <p:cNvSpPr txBox="1">
            <a:spLocks noChangeArrowheads="1"/>
          </p:cNvSpPr>
          <p:nvPr/>
        </p:nvSpPr>
        <p:spPr bwMode="auto">
          <a:xfrm>
            <a:off x="1475730" y="2132856"/>
            <a:ext cx="6984702" cy="2062103"/>
          </a:xfrm>
          <a:prstGeom prst="rect">
            <a:avLst/>
          </a:prstGeom>
          <a:noFill/>
          <a:ln w="38100" cap="sq" cmpd="dbl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3200" dirty="0" smtClean="0"/>
              <a:t>EXIGIR - prova </a:t>
            </a:r>
            <a:r>
              <a:rPr lang="pt-BR" sz="3200" dirty="0"/>
              <a:t>de inexistência de débitos inadimplidos perante a Justiça do </a:t>
            </a:r>
            <a:r>
              <a:rPr lang="pt-BR" sz="3200" dirty="0" smtClean="0"/>
              <a:t>Trabalho – CNDT – validade 180 dias – meio eletrônico</a:t>
            </a:r>
            <a:endParaRPr lang="pt-BR" sz="4400" dirty="0" smtClean="0">
              <a:latin typeface="Calibri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63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857224" y="262389"/>
            <a:ext cx="8286776" cy="1200329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/>
              <a:t>Lei 12.440/2011</a:t>
            </a:r>
          </a:p>
          <a:p>
            <a:pPr algn="r"/>
            <a:r>
              <a:rPr lang="en-US" sz="3600" b="1" dirty="0" err="1" smtClean="0"/>
              <a:t>Regularidade</a:t>
            </a:r>
            <a:r>
              <a:rPr lang="en-US" sz="3600" b="1" dirty="0" smtClean="0"/>
              <a:t> Fiscal e TRABALHISTA</a:t>
            </a:r>
            <a:endParaRPr lang="pt-BR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277543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35496" y="451693"/>
            <a:ext cx="9108504" cy="600164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pt-B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CONTATO</a:t>
            </a:r>
          </a:p>
          <a:p>
            <a:pPr>
              <a:defRPr/>
            </a:pPr>
            <a:endParaRPr lang="pt-BR" sz="4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r">
              <a:defRPr/>
            </a:pPr>
            <a:r>
              <a:rPr lang="pt-BR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FLAVIO CIOFFI JÚNIOR</a:t>
            </a:r>
          </a:p>
          <a:p>
            <a:pPr algn="r">
              <a:defRPr/>
            </a:pPr>
            <a:r>
              <a:rPr lang="pt-BR" sz="4800" dirty="0">
                <a:latin typeface="Comic Sans MS" pitchFamily="66" charset="0"/>
              </a:rPr>
              <a:t>flavio_cioffi@msn.com</a:t>
            </a:r>
          </a:p>
          <a:p>
            <a:pPr algn="r">
              <a:defRPr/>
            </a:pPr>
            <a:endParaRPr lang="pt-BR" sz="4800" dirty="0" smtClean="0">
              <a:latin typeface="Comic Sans MS" pitchFamily="66" charset="0"/>
            </a:endParaRPr>
          </a:p>
          <a:p>
            <a:pPr algn="r">
              <a:defRPr/>
            </a:pPr>
            <a:r>
              <a:rPr lang="pt-BR" sz="4800" dirty="0" smtClean="0">
                <a:latin typeface="Comic Sans MS" pitchFamily="66" charset="0"/>
              </a:rPr>
              <a:t>69-3221-2940</a:t>
            </a:r>
          </a:p>
          <a:p>
            <a:pPr algn="r">
              <a:defRPr/>
            </a:pPr>
            <a:r>
              <a:rPr lang="pt-BR" sz="4800" dirty="0" smtClean="0">
                <a:latin typeface="Comic Sans MS" pitchFamily="66" charset="0"/>
              </a:rPr>
              <a:t>69-3211-9111</a:t>
            </a:r>
            <a:endParaRPr lang="pt-BR" sz="4800" dirty="0">
              <a:latin typeface="Comic Sans MS" pitchFamily="66" charset="0"/>
            </a:endParaRPr>
          </a:p>
          <a:p>
            <a:pPr algn="r">
              <a:defRPr/>
            </a:pPr>
            <a:r>
              <a:rPr lang="pt-BR" sz="4800" dirty="0">
                <a:latin typeface="Comic Sans MS" pitchFamily="66" charset="0"/>
              </a:rPr>
              <a:t>69-8422-6889</a:t>
            </a:r>
          </a:p>
        </p:txBody>
      </p:sp>
      <p:sp>
        <p:nvSpPr>
          <p:cNvPr id="4101" name="Espaço Reservado para Número de Slide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988745-0BB8-4BCD-91A5-2BCC4C31A5B3}" type="slidenum">
              <a:rPr lang="en-US" smtClean="0"/>
              <a:pPr/>
              <a:t>64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9608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RESUMINDO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7</a:t>
            </a:fld>
            <a:endParaRPr lang="pt-BR"/>
          </a:p>
        </p:txBody>
      </p:sp>
      <p:graphicFrame>
        <p:nvGraphicFramePr>
          <p:cNvPr id="7" name="Diagrama 6"/>
          <p:cNvGraphicFramePr/>
          <p:nvPr/>
        </p:nvGraphicFramePr>
        <p:xfrm>
          <a:off x="1285852" y="1000108"/>
          <a:ext cx="7429552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8</a:t>
            </a:fld>
            <a:endParaRPr lang="pt-BR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Contratação</a:t>
            </a: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Direta</a:t>
            </a: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 SEM </a:t>
            </a:r>
            <a:r>
              <a:rPr lang="en-US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Licitação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071670" y="1500174"/>
            <a:ext cx="6000792" cy="1077218"/>
          </a:xfrm>
          <a:prstGeom prst="rect">
            <a:avLst/>
          </a:prstGeom>
          <a:solidFill>
            <a:srgbClr val="92D050"/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t-BR" sz="3200" dirty="0"/>
              <a:t>LICITAÇÃO DISPENSADA</a:t>
            </a:r>
          </a:p>
          <a:p>
            <a:pPr algn="ctr" eaLnBrk="1" hangingPunct="1">
              <a:defRPr/>
            </a:pPr>
            <a:r>
              <a:rPr lang="pt-BR" sz="3200" dirty="0" smtClean="0"/>
              <a:t>Art. 17, da Lei nº8.666/93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357422" y="3137600"/>
            <a:ext cx="5429288" cy="1077218"/>
          </a:xfrm>
          <a:prstGeom prst="rect">
            <a:avLst/>
          </a:prstGeom>
          <a:solidFill>
            <a:srgbClr val="FFC000"/>
          </a:solidFill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t-BR" sz="3200" dirty="0"/>
              <a:t>LICITAÇÃO DISPENSÁVEL</a:t>
            </a:r>
          </a:p>
          <a:p>
            <a:pPr algn="ctr" eaLnBrk="1" hangingPunct="1">
              <a:defRPr/>
            </a:pPr>
            <a:r>
              <a:rPr lang="pt-BR" sz="3200" dirty="0"/>
              <a:t>Art. 24, I a </a:t>
            </a:r>
            <a:r>
              <a:rPr lang="pt-BR" sz="3200" dirty="0" smtClean="0"/>
              <a:t>XXXI</a:t>
            </a:r>
            <a:r>
              <a:rPr lang="pt-BR" sz="3200" dirty="0"/>
              <a:t>, </a:t>
            </a:r>
            <a:r>
              <a:rPr lang="pt-BR" sz="3200" dirty="0" smtClean="0"/>
              <a:t>8.666/93</a:t>
            </a:r>
            <a:endParaRPr lang="en-US" sz="3200" dirty="0">
              <a:cs typeface="Arial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391986" y="4780674"/>
            <a:ext cx="3323154" cy="1077218"/>
          </a:xfrm>
          <a:prstGeom prst="rect">
            <a:avLst/>
          </a:prstGeom>
          <a:solidFill>
            <a:srgbClr val="FF0000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200" dirty="0"/>
              <a:t>INEXIGIBILIDADE</a:t>
            </a:r>
          </a:p>
          <a:p>
            <a:pPr algn="ctr" eaLnBrk="1" hangingPunct="1">
              <a:defRPr/>
            </a:pPr>
            <a:r>
              <a:rPr lang="pt-BR" sz="3200" dirty="0"/>
              <a:t>Art. 25, I a III</a:t>
            </a:r>
            <a:endParaRPr lang="en-US" sz="32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DD78-7858-495A-B12F-83C5DFA94E07}" type="slidenum">
              <a:rPr lang="pt-BR" smtClean="0"/>
              <a:pPr/>
              <a:t>9</a:t>
            </a:fld>
            <a:endParaRPr lang="pt-BR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000101" y="206356"/>
            <a:ext cx="8143900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t-BR" sz="32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Distinção entre DISPENSA e INEXIGIBILIDADE de licitação</a:t>
            </a:r>
            <a:endParaRPr lang="pt-BR" sz="32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 rot="19255345">
            <a:off x="2319060" y="3302030"/>
            <a:ext cx="4786346" cy="9233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5400" dirty="0" smtClean="0">
                <a:solidFill>
                  <a:schemeClr val="tx1"/>
                </a:solidFill>
              </a:rPr>
              <a:t>COMPETIÇÃO</a:t>
            </a:r>
            <a:endParaRPr lang="pt-BR" sz="23900" dirty="0" smtClean="0">
              <a:solidFill>
                <a:schemeClr val="tx1"/>
              </a:solidFill>
            </a:endParaRPr>
          </a:p>
        </p:txBody>
      </p:sp>
      <p:sp>
        <p:nvSpPr>
          <p:cNvPr id="11" name="Seta para a direita 10"/>
          <p:cNvSpPr/>
          <p:nvPr/>
        </p:nvSpPr>
        <p:spPr>
          <a:xfrm rot="2935786">
            <a:off x="2443083" y="2345407"/>
            <a:ext cx="1500198" cy="18573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TUDO</a:t>
            </a:r>
            <a:endParaRPr lang="pt-B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Seta para a direita 11"/>
          <p:cNvSpPr/>
          <p:nvPr/>
        </p:nvSpPr>
        <p:spPr>
          <a:xfrm rot="13785924">
            <a:off x="5221718" y="3597819"/>
            <a:ext cx="1500198" cy="18573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pt-B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NADA</a:t>
            </a:r>
            <a:endParaRPr lang="pt-B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ício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Solstí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í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1066</TotalTime>
  <Words>2137</Words>
  <Application>Microsoft Office PowerPoint</Application>
  <PresentationFormat>Apresentação na tela (4:3)</PresentationFormat>
  <Paragraphs>407</Paragraphs>
  <Slides>64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64</vt:i4>
      </vt:variant>
    </vt:vector>
  </HeadingPairs>
  <TitlesOfParts>
    <vt:vector size="65" baseType="lpstr">
      <vt:lpstr>Solstício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Licitação Básica com ênfase na Fase Interna, SRP, Pregão, Contratos e Contratação Direta</dc:title>
  <dc:creator>Flavio</dc:creator>
  <cp:lastModifiedBy>Flavio</cp:lastModifiedBy>
  <cp:revision>181</cp:revision>
  <dcterms:created xsi:type="dcterms:W3CDTF">2009-10-05T23:20:16Z</dcterms:created>
  <dcterms:modified xsi:type="dcterms:W3CDTF">2011-09-27T13:59:28Z</dcterms:modified>
</cp:coreProperties>
</file>